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5" r:id="rId1"/>
  </p:sldMasterIdLst>
  <p:sldIdLst>
    <p:sldId id="256" r:id="rId2"/>
    <p:sldId id="278" r:id="rId3"/>
    <p:sldId id="298" r:id="rId4"/>
    <p:sldId id="280" r:id="rId5"/>
    <p:sldId id="257" r:id="rId6"/>
    <p:sldId id="281" r:id="rId7"/>
    <p:sldId id="299" r:id="rId8"/>
    <p:sldId id="284" r:id="rId9"/>
    <p:sldId id="312" r:id="rId10"/>
    <p:sldId id="287" r:id="rId11"/>
    <p:sldId id="300" r:id="rId12"/>
    <p:sldId id="282" r:id="rId13"/>
    <p:sldId id="303" r:id="rId14"/>
    <p:sldId id="304" r:id="rId15"/>
    <p:sldId id="290" r:id="rId16"/>
    <p:sldId id="305" r:id="rId17"/>
    <p:sldId id="301" r:id="rId18"/>
    <p:sldId id="311" r:id="rId19"/>
    <p:sldId id="307" r:id="rId20"/>
    <p:sldId id="306" r:id="rId21"/>
    <p:sldId id="308" r:id="rId22"/>
    <p:sldId id="294" r:id="rId23"/>
    <p:sldId id="302" r:id="rId24"/>
  </p:sldIdLst>
  <p:sldSz cx="12192000" cy="6858000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Dubai Light" panose="020B0303030403030204" pitchFamily="34" charset="-78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94BC"/>
    <a:srgbClr val="000000"/>
    <a:srgbClr val="DDDDDD"/>
    <a:srgbClr val="DBDBDB"/>
    <a:srgbClr val="FFFFFF"/>
    <a:srgbClr val="1B396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21" autoAdjust="0"/>
    <p:restoredTop sz="94660"/>
  </p:normalViewPr>
  <p:slideViewPr>
    <p:cSldViewPr snapToGrid="0">
      <p:cViewPr varScale="1">
        <p:scale>
          <a:sx n="49" d="100"/>
          <a:sy n="49" d="100"/>
        </p:scale>
        <p:origin x="85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6576F-4C4F-4177-8869-5F1325956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C5381D-3FC2-42E4-9CD6-E6787B0B5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BCEB2-5CDC-4B48-93D5-F6521CC6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543AC-ED5B-43AE-AD57-A7ABCE0C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0D66DB-57C8-4A0C-8B80-FED11CDB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99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857E7-1BC8-48D6-95EB-E354957F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A9F4DE-D8D3-4746-8BCF-2E932E6DD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1498B0-108D-4D0B-961D-2931EE00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E2F436-1B49-480C-80BF-BBD6FEB1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65B7A-ED12-4376-81AA-1AEE1F01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3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CC785D-8907-477D-897D-EA97C5CB9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A356C7-EC18-49F3-846F-8A0D53B3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20AE2-39F6-45FB-AA3A-5E5FEEB5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28FD3C-1B6D-4837-B097-1BAC0D9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360CE-7DA4-4440-A43A-58FF9545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3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943873" y="1604120"/>
            <a:ext cx="2281332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49636" y="1749575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45380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1124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658148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353892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55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B2468-20C8-47D5-ACBA-E306406F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38C5D-5843-4B46-A953-C99352A2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467A32-2BC5-406F-B1F0-54564732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18FAEC-C1DC-4EC0-B72B-50376E77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3F30E1-1B80-4A42-8C51-CD65263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95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6AC42-D2DA-4B3D-9214-D4A01E37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74CAEB-ED75-4E9D-9FFC-FFAB9A93E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15FE3B-517D-4A7F-8468-510A5D6C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9216AA-C41B-4CC3-90CE-3EBA223D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10AB06-4EC5-4913-9E06-4C1935F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00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49456-0C67-41CE-87D3-58B205B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1AF2-9B47-4EA0-8D87-933B8EC03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1A0987-1469-4D00-B731-DBC5D7BDA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15E56C-6DC9-41BC-B0CE-851D313F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8415C9-211D-4F63-8DFD-64949194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3E787E-CFCB-4A6C-A884-2821D4A1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97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F2CF2-4CE6-44EF-B5E4-95A0D194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04197D-A7B7-4B1C-9795-C985569A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439C1-93BA-44C7-B0F9-F4FFC724E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DC3F9F-C627-41AE-A4E1-8AD9BD9CB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7A538E-7A5B-4880-8808-32DE336F8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70B8539-995F-4B71-8467-DCB566CB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4C575A-3057-4161-BF4F-FF41F79D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0880E1-E4F1-4B85-B90D-6138E80F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8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8BD2-242B-47AE-ADEE-533C589D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98E456-558D-4264-A824-BF71CA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80821F-F842-43F7-9953-9245FF1A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CB3D3E-547E-4DAC-9A9E-D63371DE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EFA005-DB60-467B-BFEF-40FE36DF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BACB85-B066-4183-9B9F-CA507FFE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EEA22A-6286-4637-BEF6-B93ABA0C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83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91A57-140E-4E49-98C7-2EB56769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4311E8-2CF0-439A-B494-7F89CCCF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817F4-FE65-412B-8006-7C0D1D4E8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BA2977-C85D-49E7-8F6F-CBB2E13A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FE9A93-50E1-4D1A-9578-E9F23520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32FB-0DB1-4526-B664-B0E690DD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0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8150B-2662-4ADF-88E4-A7255DF2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60AA3B-7E15-4A51-A4FD-336B7720B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8A927B-22EA-41F9-9DF8-145FEE465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44FBB6-7935-4551-9B48-4D2F1F9E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8B33D2-1785-47EC-82B1-300B935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438FFF-C050-4756-BBAA-DF9CB548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5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5F99AB-D729-4364-BA38-5E5A8D4B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AA3DAC-0BA1-40EE-87BB-2A2B67B57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E65353-DB1B-4CED-84A3-F3BB32F82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7C37B-2E97-44AC-81BB-2AB8C261EAFE}" type="datetimeFigureOut">
              <a:rPr lang="pt-BR" smtClean="0"/>
              <a:t>21/06/2018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58E6D-9AC3-4855-B9C3-D51859406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322F22-FC52-4DD6-8FE5-A88545C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05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6.wdp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1.wdp"/><Relationship Id="rId17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microsoft.com/office/2007/relationships/hdphoto" Target="../media/hdphoto9.wdp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microsoft.com/office/2007/relationships/hdphoto" Target="../media/hdphoto6.wdp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4AA16D-025D-48EB-A9EC-6E50C51E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2887120"/>
            <a:ext cx="3850934" cy="143395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0F072E-12B9-4F2E-A8B0-17ACD8679AE2}"/>
              </a:ext>
            </a:extLst>
          </p:cNvPr>
          <p:cNvSpPr txBox="1"/>
          <p:nvPr/>
        </p:nvSpPr>
        <p:spPr>
          <a:xfrm>
            <a:off x="6943305" y="2673073"/>
            <a:ext cx="2497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latin typeface="Bebas Neue" panose="020B0606020202050201" pitchFamily="34" charset="0"/>
              </a:rPr>
              <a:t>Code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F289B2-451D-4F1D-A047-BD4911A67CEF}"/>
              </a:ext>
            </a:extLst>
          </p:cNvPr>
          <p:cNvSpPr txBox="1"/>
          <p:nvPr/>
        </p:nvSpPr>
        <p:spPr>
          <a:xfrm>
            <a:off x="6096000" y="2497976"/>
            <a:ext cx="11655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&lt;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E0F688-0829-453A-BF08-30A2E620886F}"/>
              </a:ext>
            </a:extLst>
          </p:cNvPr>
          <p:cNvSpPr txBox="1"/>
          <p:nvPr/>
        </p:nvSpPr>
        <p:spPr>
          <a:xfrm>
            <a:off x="9440566" y="2497976"/>
            <a:ext cx="1546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79771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97D6118-3B26-4429-803A-B05AE9C3160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D05A959-9E70-4391-B4E6-5DC62715C3FF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2784936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&lt;Sprints/&gt;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64785A5-2961-4B7F-A62B-96FF9C3A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93440"/>
              </p:ext>
            </p:extLst>
          </p:nvPr>
        </p:nvGraphicFramePr>
        <p:xfrm>
          <a:off x="0" y="1107996"/>
          <a:ext cx="12156801" cy="5678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5182">
                  <a:extLst>
                    <a:ext uri="{9D8B030D-6E8A-4147-A177-3AD203B41FA5}">
                      <a16:colId xmlns:a16="http://schemas.microsoft.com/office/drawing/2014/main" val="3112606851"/>
                    </a:ext>
                  </a:extLst>
                </a:gridCol>
                <a:gridCol w="4193095">
                  <a:extLst>
                    <a:ext uri="{9D8B030D-6E8A-4147-A177-3AD203B41FA5}">
                      <a16:colId xmlns:a16="http://schemas.microsoft.com/office/drawing/2014/main" val="4278315621"/>
                    </a:ext>
                  </a:extLst>
                </a:gridCol>
                <a:gridCol w="1566636">
                  <a:extLst>
                    <a:ext uri="{9D8B030D-6E8A-4147-A177-3AD203B41FA5}">
                      <a16:colId xmlns:a16="http://schemas.microsoft.com/office/drawing/2014/main" val="4250814073"/>
                    </a:ext>
                  </a:extLst>
                </a:gridCol>
                <a:gridCol w="1094823">
                  <a:extLst>
                    <a:ext uri="{9D8B030D-6E8A-4147-A177-3AD203B41FA5}">
                      <a16:colId xmlns:a16="http://schemas.microsoft.com/office/drawing/2014/main" val="2846614328"/>
                    </a:ext>
                  </a:extLst>
                </a:gridCol>
                <a:gridCol w="1108108">
                  <a:extLst>
                    <a:ext uri="{9D8B030D-6E8A-4147-A177-3AD203B41FA5}">
                      <a16:colId xmlns:a16="http://schemas.microsoft.com/office/drawing/2014/main" val="4004806890"/>
                    </a:ext>
                  </a:extLst>
                </a:gridCol>
                <a:gridCol w="1146319">
                  <a:extLst>
                    <a:ext uri="{9D8B030D-6E8A-4147-A177-3AD203B41FA5}">
                      <a16:colId xmlns:a16="http://schemas.microsoft.com/office/drawing/2014/main" val="2935404697"/>
                    </a:ext>
                  </a:extLst>
                </a:gridCol>
                <a:gridCol w="1165424">
                  <a:extLst>
                    <a:ext uri="{9D8B030D-6E8A-4147-A177-3AD203B41FA5}">
                      <a16:colId xmlns:a16="http://schemas.microsoft.com/office/drawing/2014/main" val="2034340382"/>
                    </a:ext>
                  </a:extLst>
                </a:gridCol>
                <a:gridCol w="1127214">
                  <a:extLst>
                    <a:ext uri="{9D8B030D-6E8A-4147-A177-3AD203B41FA5}">
                      <a16:colId xmlns:a16="http://schemas.microsoft.com/office/drawing/2014/main" val="795362168"/>
                    </a:ext>
                  </a:extLst>
                </a:gridCol>
              </a:tblGrid>
              <a:tr h="829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ID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Sprint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Dificuldade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1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3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5</a:t>
                      </a: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4135515451"/>
                  </a:ext>
                </a:extLst>
              </a:tr>
              <a:tr h="122660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1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Criação front-</a:t>
                      </a:r>
                      <a:r>
                        <a:rPr lang="pt-BR" sz="2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end</a:t>
                      </a:r>
                      <a:endParaRPr lang="pt-BR" sz="2600" u="none" strike="noStrike" kern="1200" dirty="0">
                        <a:solidFill>
                          <a:schemeClr val="dk1"/>
                        </a:solidFill>
                        <a:effectLst/>
                        <a:latin typeface="Dubai Light" panose="020B0303030403030204" pitchFamily="34" charset="-78"/>
                        <a:ea typeface="+mn-ea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6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421580485"/>
                  </a:ext>
                </a:extLst>
              </a:tr>
              <a:tr h="1106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Criação script de iniciação do sistema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2373373824"/>
                  </a:ext>
                </a:extLst>
              </a:tr>
              <a:tr h="1272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3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Desenvolvimento do formulário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2625853114"/>
                  </a:ext>
                </a:extLst>
              </a:tr>
              <a:tr h="124332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Padronização de conteúdo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u="none" strike="noStrike" dirty="0">
                          <a:effectLst/>
                        </a:rPr>
                        <a:t> 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18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508"/>
            <a:ext cx="1219200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&lt;Desenvolvimento Do projeto/&gt;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3CB44D-A4A6-4953-B804-00F02677083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784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6DC6A85-EA5B-4CEB-BAF5-EAD522EA0DB5}"/>
              </a:ext>
            </a:extLst>
          </p:cNvPr>
          <p:cNvCxnSpPr>
            <a:cxnSpLocks/>
          </p:cNvCxnSpPr>
          <p:nvPr/>
        </p:nvCxnSpPr>
        <p:spPr>
          <a:xfrm flipH="1" flipV="1">
            <a:off x="6896967" y="2283316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38F9907B-ACCF-4CCB-92D5-68E2ADA5E1C3}"/>
              </a:ext>
            </a:extLst>
          </p:cNvPr>
          <p:cNvCxnSpPr>
            <a:cxnSpLocks/>
          </p:cNvCxnSpPr>
          <p:nvPr/>
        </p:nvCxnSpPr>
        <p:spPr>
          <a:xfrm flipH="1" flipV="1">
            <a:off x="6896967" y="2499544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34916F0-8754-451E-A6F7-ACD256254425}"/>
              </a:ext>
            </a:extLst>
          </p:cNvPr>
          <p:cNvCxnSpPr/>
          <p:nvPr/>
        </p:nvCxnSpPr>
        <p:spPr>
          <a:xfrm flipH="1">
            <a:off x="2017485" y="2499544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74B0B11-A11B-4D38-BFF1-876F9DDC9BA4}"/>
              </a:ext>
            </a:extLst>
          </p:cNvPr>
          <p:cNvCxnSpPr/>
          <p:nvPr/>
        </p:nvCxnSpPr>
        <p:spPr>
          <a:xfrm flipH="1">
            <a:off x="2017486" y="2283316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0" name="Chave Direita 49">
            <a:extLst>
              <a:ext uri="{FF2B5EF4-FFF2-40B4-BE49-F238E27FC236}">
                <a16:creationId xmlns:a16="http://schemas.microsoft.com/office/drawing/2014/main" id="{552DB431-4415-4492-853C-3E77534A1B98}"/>
              </a:ext>
            </a:extLst>
          </p:cNvPr>
          <p:cNvSpPr/>
          <p:nvPr/>
        </p:nvSpPr>
        <p:spPr>
          <a:xfrm rot="5400000">
            <a:off x="5435443" y="-998490"/>
            <a:ext cx="886754" cy="10976052"/>
          </a:xfrm>
          <a:prstGeom prst="rightBrace">
            <a:avLst/>
          </a:prstGeom>
          <a:ln w="28575">
            <a:solidFill>
              <a:srgbClr val="5E33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274A7622-EE27-415F-80E5-3103FDF3A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0721" r="24397" b="14792"/>
          <a:stretch/>
        </p:blipFill>
        <p:spPr>
          <a:xfrm>
            <a:off x="5299168" y="5203875"/>
            <a:ext cx="1199949" cy="1490161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3790067" y="351609"/>
            <a:ext cx="4009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HLD – High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9D7AF59-F341-4682-AC85-2A403B50738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3" name="Imagem 2" descr="Uma imagem contendo cúpula, edifício&#10;&#10;Descrição gerada com muito alta confiança">
            <a:extLst>
              <a:ext uri="{FF2B5EF4-FFF2-40B4-BE49-F238E27FC236}">
                <a16:creationId xmlns:a16="http://schemas.microsoft.com/office/drawing/2014/main" id="{B94D6C47-2097-4958-B30A-21AB29BD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8769" r="90615">
                        <a14:foregroundMark x1="34308" y1="13261" x2="50462" y2="5870"/>
                        <a14:foregroundMark x1="50462" y1="5870" x2="56154" y2="5000"/>
                        <a14:foregroundMark x1="56154" y1="5000" x2="56154" y2="8043"/>
                        <a14:foregroundMark x1="89692" y1="37609" x2="90769" y2="50870"/>
                        <a14:foregroundMark x1="14154" y1="38913" x2="10154" y2="46087"/>
                        <a14:foregroundMark x1="10154" y1="46087" x2="8769" y2="54348"/>
                        <a14:foregroundMark x1="8769" y1="54348" x2="9231" y2="5847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8" y="1247083"/>
            <a:ext cx="3255428" cy="230384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72DC134-C1D4-4671-8933-5E72CA2D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63" y="2325261"/>
            <a:ext cx="2023075" cy="202307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2F5090D-0C21-4191-8034-ADEEB0C6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7" r="99333">
                        <a14:foregroundMark x1="6667" y1="30000" x2="6667" y2="30000"/>
                        <a14:foregroundMark x1="1333" y1="33333" x2="1333" y2="33333"/>
                        <a14:foregroundMark x1="89333" y1="31333" x2="90667" y2="28000"/>
                        <a14:foregroundMark x1="96000" y1="34667" x2="96000" y2="30667"/>
                        <a14:foregroundMark x1="98667" y1="35333" x2="99333" y2="32667"/>
                        <a14:foregroundMark x1="20667" y1="49333" x2="52000" y2="40667"/>
                        <a14:foregroundMark x1="32667" y1="67333" x2="45333" y2="62000"/>
                        <a14:foregroundMark x1="45333" y1="62000" x2="56667" y2="61333"/>
                        <a14:foregroundMark x1="49333" y1="82000" x2="50667" y2="8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8242" y="2135219"/>
            <a:ext cx="531928" cy="53192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FD4F13F-C685-4937-898F-107B34EA7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7" r="99333">
                        <a14:foregroundMark x1="6667" y1="30000" x2="6667" y2="30000"/>
                        <a14:foregroundMark x1="1333" y1="33333" x2="1333" y2="33333"/>
                        <a14:foregroundMark x1="89333" y1="31333" x2="90667" y2="28000"/>
                        <a14:foregroundMark x1="96000" y1="34667" x2="96000" y2="30667"/>
                        <a14:foregroundMark x1="98667" y1="35333" x2="99333" y2="32667"/>
                        <a14:foregroundMark x1="20667" y1="49333" x2="52000" y2="40667"/>
                        <a14:foregroundMark x1="32667" y1="67333" x2="45333" y2="62000"/>
                        <a14:foregroundMark x1="45333" y1="62000" x2="56667" y2="61333"/>
                        <a14:foregroundMark x1="49333" y1="82000" x2="50667" y2="8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294" y="2133039"/>
            <a:ext cx="531928" cy="531928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76BE7F4-94F0-4CC0-8638-0C52738A1133}"/>
              </a:ext>
            </a:extLst>
          </p:cNvPr>
          <p:cNvGrpSpPr/>
          <p:nvPr/>
        </p:nvGrpSpPr>
        <p:grpSpPr>
          <a:xfrm>
            <a:off x="824103" y="2478680"/>
            <a:ext cx="1754783" cy="1754783"/>
            <a:chOff x="824103" y="2478680"/>
            <a:chExt cx="1754783" cy="175478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E035A28-30D1-4CAC-8722-DE5C4F21C10C}"/>
                </a:ext>
              </a:extLst>
            </p:cNvPr>
            <p:cNvSpPr/>
            <p:nvPr/>
          </p:nvSpPr>
          <p:spPr>
            <a:xfrm>
              <a:off x="1231900" y="2811841"/>
              <a:ext cx="927100" cy="1137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BB78BF8-F60F-4D72-9D76-97710D25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03" y="2478680"/>
              <a:ext cx="1754783" cy="175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39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LLD –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Low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- Infraestrutura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23" name="AutoShape 8" descr="Data Storage premium icon">
            <a:extLst>
              <a:ext uri="{FF2B5EF4-FFF2-40B4-BE49-F238E27FC236}">
                <a16:creationId xmlns:a16="http://schemas.microsoft.com/office/drawing/2014/main" id="{D6CD0F7C-0F07-44F0-8687-5596D6C17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1190" y="3775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AutoShape 10" descr="Double angle pointing to right free icon">
            <a:extLst>
              <a:ext uri="{FF2B5EF4-FFF2-40B4-BE49-F238E27FC236}">
                <a16:creationId xmlns:a16="http://schemas.microsoft.com/office/drawing/2014/main" id="{B73C3B7A-A41D-4382-820E-2F183C07A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3590" y="39276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AutoShape 16" descr="Diode premium icon">
            <a:extLst>
              <a:ext uri="{FF2B5EF4-FFF2-40B4-BE49-F238E27FC236}">
                <a16:creationId xmlns:a16="http://schemas.microsoft.com/office/drawing/2014/main" id="{9A9BB87C-69DF-4852-B528-79EA0D6028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5990" y="40800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9CB3ECE0-D9C7-45E6-83C4-9FFF79440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438" l="9961" r="89844">
                        <a14:foregroundMark x1="15820" y1="5859" x2="28125" y2="7617"/>
                        <a14:foregroundMark x1="28125" y1="7617" x2="18945" y2="15625"/>
                        <a14:foregroundMark x1="18945" y1="15625" x2="23633" y2="25977"/>
                        <a14:foregroundMark x1="23633" y1="25977" x2="25195" y2="26758"/>
                        <a14:foregroundMark x1="15820" y1="3320" x2="27539" y2="4883"/>
                        <a14:foregroundMark x1="73438" y1="91992" x2="77734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2836" y="5051046"/>
            <a:ext cx="299003" cy="299003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A52861F-1D9B-4239-BDDD-A65EF97CD0B0}"/>
              </a:ext>
            </a:extLst>
          </p:cNvPr>
          <p:cNvSpPr txBox="1"/>
          <p:nvPr/>
        </p:nvSpPr>
        <p:spPr>
          <a:xfrm>
            <a:off x="1476171" y="501992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Led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E997C2-5C84-43E7-9062-0D602C3A5748}"/>
              </a:ext>
            </a:extLst>
          </p:cNvPr>
          <p:cNvSpPr txBox="1"/>
          <p:nvPr/>
        </p:nvSpPr>
        <p:spPr>
          <a:xfrm>
            <a:off x="2265360" y="5020707"/>
            <a:ext cx="134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LM35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4E5645D-2D43-48EA-BBAF-9CD820AECAA7}"/>
              </a:ext>
            </a:extLst>
          </p:cNvPr>
          <p:cNvSpPr txBox="1"/>
          <p:nvPr/>
        </p:nvSpPr>
        <p:spPr>
          <a:xfrm>
            <a:off x="3338903" y="50030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USB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D9031B3-897A-4217-A596-D90A5416DA39}"/>
              </a:ext>
            </a:extLst>
          </p:cNvPr>
          <p:cNvCxnSpPr>
            <a:cxnSpLocks/>
          </p:cNvCxnSpPr>
          <p:nvPr/>
        </p:nvCxnSpPr>
        <p:spPr>
          <a:xfrm>
            <a:off x="1322216" y="4844440"/>
            <a:ext cx="25230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8A0CD875-4947-47A2-B5C2-353EB6053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2773" l="9961" r="89844">
                        <a14:foregroundMark x1="39453" y1="8789" x2="51953" y2="6641"/>
                        <a14:foregroundMark x1="51953" y1="6641" x2="53516" y2="6641"/>
                        <a14:foregroundMark x1="26563" y1="63086" x2="36523" y2="62891"/>
                        <a14:foregroundMark x1="36523" y1="62891" x2="39911" y2="63366"/>
                        <a14:foregroundMark x1="56910" y1="63682" x2="64063" y2="63086"/>
                        <a14:foregroundMark x1="51464" y1="64135" x2="56051" y2="63753"/>
                        <a14:foregroundMark x1="48889" y1="64350" x2="50358" y2="64228"/>
                        <a14:foregroundMark x1="36328" y1="91992" x2="34766" y2="81836"/>
                        <a14:foregroundMark x1="34766" y1="81836" x2="36133" y2="76172"/>
                        <a14:foregroundMark x1="63281" y1="92773" x2="64453" y2="72656"/>
                        <a14:foregroundMark x1="32813" y1="53516" x2="32617" y2="40039"/>
                        <a14:foregroundMark x1="32617" y1="39258" x2="42773" y2="39258"/>
                        <a14:foregroundMark x1="42773" y1="39258" x2="47656" y2="48438"/>
                        <a14:foregroundMark x1="47656" y1="48438" x2="34180" y2="49609"/>
                        <a14:foregroundMark x1="46680" y1="51367" x2="35742" y2="50391"/>
                        <a14:foregroundMark x1="35742" y1="50391" x2="31445" y2="58203"/>
                        <a14:foregroundMark x1="27734" y1="58008" x2="38477" y2="58789"/>
                        <a14:foregroundMark x1="38477" y1="58789" x2="50195" y2="58008"/>
                        <a14:foregroundMark x1="50195" y1="58008" x2="54102" y2="58008"/>
                        <a14:foregroundMark x1="57422" y1="58984" x2="68164" y2="58984"/>
                        <a14:foregroundMark x1="68164" y1="58984" x2="71289" y2="58789"/>
                        <a14:foregroundMark x1="73438" y1="59570" x2="66016" y2="57422"/>
                        <a14:foregroundMark x1="32617" y1="28320" x2="39063" y2="17188"/>
                        <a14:foregroundMark x1="40039" y1="17773" x2="40234" y2="15039"/>
                        <a14:foregroundMark x1="48633" y1="13672" x2="48633" y2="13672"/>
                        <a14:foregroundMark x1="52734" y1="39453" x2="56445" y2="49219"/>
                        <a14:foregroundMark x1="56445" y1="49219" x2="66602" y2="50977"/>
                        <a14:foregroundMark x1="66602" y1="50977" x2="68164" y2="41016"/>
                        <a14:foregroundMark x1="68164" y1="41016" x2="58008" y2="38086"/>
                        <a14:foregroundMark x1="58008" y1="38086" x2="68359" y2="56055"/>
                        <a14:foregroundMark x1="68359" y1="56055" x2="68555" y2="57227"/>
                        <a14:foregroundMark x1="60352" y1="43750" x2="60352" y2="43750"/>
                        <a14:foregroundMark x1="58984" y1="42383" x2="58203" y2="46875"/>
                        <a14:foregroundMark x1="36328" y1="45703" x2="36133" y2="45703"/>
                        <a14:foregroundMark x1="41016" y1="41602" x2="44922" y2="47656"/>
                        <a14:foregroundMark x1="36719" y1="41992" x2="40820" y2="49219"/>
                        <a14:foregroundMark x1="36133" y1="47266" x2="39063" y2="42969"/>
                        <a14:foregroundMark x1="22852" y1="59570" x2="26953" y2="57227"/>
                        <a14:foregroundMark x1="23438" y1="58398" x2="23633" y2="57227"/>
                        <a14:foregroundMark x1="23047" y1="59570" x2="26563" y2="57227"/>
                        <a14:foregroundMark x1="23438" y1="58789" x2="26563" y2="58008"/>
                        <a14:foregroundMark x1="23047" y1="59570" x2="26953" y2="57422"/>
                        <a14:foregroundMark x1="24219" y1="57617" x2="24219" y2="57617"/>
                        <a14:foregroundMark x1="26172" y1="56250" x2="22461" y2="59570"/>
                        <a14:foregroundMark x1="73828" y1="57617" x2="75586" y2="58789"/>
                        <a14:foregroundMark x1="76953" y1="58984" x2="73047" y2="56055"/>
                        <a14:foregroundMark x1="75586" y1="57617" x2="77539" y2="56836"/>
                        <a14:foregroundMark x1="74219" y1="56055" x2="75586" y2="58789"/>
                        <a14:foregroundMark x1="22852" y1="59570" x2="25195" y2="57227"/>
                        <a14:foregroundMark x1="23438" y1="59570" x2="26563" y2="56055"/>
                        <a14:foregroundMark x1="23438" y1="59570" x2="26172" y2="56055"/>
                        <a14:foregroundMark x1="23828" y1="59375" x2="23828" y2="56641"/>
                        <a14:foregroundMark x1="24414" y1="56641" x2="24414" y2="56641"/>
                        <a14:foregroundMark x1="25781" y1="56250" x2="25781" y2="56250"/>
                        <a14:foregroundMark x1="23047" y1="58984" x2="23438" y2="56836"/>
                        <a14:foregroundMark x1="23047" y1="58789" x2="22852" y2="56641"/>
                        <a14:backgroundMark x1="18164" y1="9375" x2="16797" y2="45117"/>
                        <a14:backgroundMark x1="34570" y1="8398" x2="24414" y2="9375"/>
                        <a14:backgroundMark x1="24414" y1="9375" x2="16211" y2="15625"/>
                        <a14:backgroundMark x1="16211" y1="15625" x2="18359" y2="26367"/>
                        <a14:backgroundMark x1="18359" y1="26367" x2="23438" y2="35742"/>
                        <a14:backgroundMark x1="23438" y1="35742" x2="23438" y2="47070"/>
                        <a14:backgroundMark x1="23438" y1="47070" x2="23047" y2="48242"/>
                        <a14:backgroundMark x1="63281" y1="7422" x2="71484" y2="15430"/>
                        <a14:backgroundMark x1="71484" y1="15430" x2="81055" y2="34375"/>
                        <a14:backgroundMark x1="81055" y1="34375" x2="83203" y2="44922"/>
                        <a14:backgroundMark x1="83203" y1="44922" x2="82422" y2="48438"/>
                        <a14:backgroundMark x1="76367" y1="8398" x2="85938" y2="42383"/>
                        <a14:backgroundMark x1="75781" y1="30273" x2="86328" y2="72852"/>
                        <a14:backgroundMark x1="86328" y1="72852" x2="83789" y2="81641"/>
                        <a14:backgroundMark x1="75781" y1="44922" x2="75781" y2="55078"/>
                        <a14:backgroundMark x1="77625" y1="57844" x2="81641" y2="63867"/>
                        <a14:backgroundMark x1="75781" y1="55078" x2="75910" y2="55270"/>
                        <a14:backgroundMark x1="81641" y1="63867" x2="76563" y2="80273"/>
                        <a14:backgroundMark x1="19336" y1="51367" x2="15039" y2="61328"/>
                        <a14:backgroundMark x1="15039" y1="61328" x2="17383" y2="81250"/>
                        <a14:backgroundMark x1="17383" y1="81250" x2="25977" y2="75781"/>
                        <a14:backgroundMark x1="25977" y1="75781" x2="29297" y2="68359"/>
                        <a14:backgroundMark x1="52148" y1="69727" x2="49219" y2="80078"/>
                        <a14:backgroundMark x1="49219" y1="80078" x2="54492" y2="88086"/>
                        <a14:backgroundMark x1="54492" y1="88086" x2="55859" y2="76563"/>
                        <a14:backgroundMark x1="55859" y1="76563" x2="47852" y2="74805"/>
                        <a14:backgroundMark x1="76563" y1="68555" x2="76172" y2="80664"/>
                        <a14:backgroundMark x1="76172" y1="80664" x2="78516" y2="90234"/>
                        <a14:backgroundMark x1="29883" y1="67773" x2="31250" y2="78711"/>
                        <a14:backgroundMark x1="31250" y1="78711" x2="27539" y2="87695"/>
                        <a14:backgroundMark x1="27539" y1="87695" x2="27539" y2="87891"/>
                        <a14:backgroundMark x1="46484" y1="69727" x2="42578" y2="78711"/>
                        <a14:backgroundMark x1="42578" y1="78711" x2="45898" y2="89258"/>
                        <a14:backgroundMark x1="45898" y1="89258" x2="45898" y2="89453"/>
                        <a14:backgroundMark x1="38086" y1="66016" x2="47852" y2="67188"/>
                        <a14:backgroundMark x1="47852" y1="67188" x2="58789" y2="67188"/>
                        <a14:backgroundMark x1="58789" y1="67188" x2="58789" y2="75000"/>
                        <a14:backgroundMark x1="54297" y1="66406" x2="64258" y2="66992"/>
                        <a14:backgroundMark x1="64258" y1="66992" x2="73828" y2="71484"/>
                        <a14:backgroundMark x1="73828" y1="71484" x2="72266" y2="83203"/>
                        <a14:backgroundMark x1="72266" y1="83203" x2="69336" y2="73828"/>
                        <a14:backgroundMark x1="69336" y1="73828" x2="73438" y2="72266"/>
                        <a14:backgroundMark x1="51953" y1="65039" x2="50586" y2="64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5969" y="5011405"/>
            <a:ext cx="366407" cy="366407"/>
          </a:xfrm>
          <a:prstGeom prst="rect">
            <a:avLst/>
          </a:prstGeom>
        </p:spPr>
      </p:pic>
      <p:pic>
        <p:nvPicPr>
          <p:cNvPr id="47" name="Picture 18" descr="Imagem relacionada">
            <a:extLst>
              <a:ext uri="{FF2B5EF4-FFF2-40B4-BE49-F238E27FC236}">
                <a16:creationId xmlns:a16="http://schemas.microsoft.com/office/drawing/2014/main" id="{F5499D2D-E630-4F84-86C9-EBEB05841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91" b="93750" l="42049" r="56728">
                        <a14:foregroundMark x1="47401" y1="9783" x2="55199" y2="16848"/>
                        <a14:foregroundMark x1="55199" y1="16848" x2="55810" y2="26630"/>
                        <a14:foregroundMark x1="47248" y1="6250" x2="52752" y2="5163"/>
                        <a14:foregroundMark x1="54893" y1="93750" x2="54740" y2="91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9" r="41301" b="-1510"/>
          <a:stretch/>
        </p:blipFill>
        <p:spPr bwMode="auto">
          <a:xfrm>
            <a:off x="2096507" y="4981162"/>
            <a:ext cx="235135" cy="42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id="{09B00604-ACEA-40FA-AF91-7D184900505F}"/>
              </a:ext>
            </a:extLst>
          </p:cNvPr>
          <p:cNvSpPr/>
          <p:nvPr/>
        </p:nvSpPr>
        <p:spPr>
          <a:xfrm>
            <a:off x="1612125" y="4705853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6AAEEC3-0AEF-43D4-8EFE-2D41DDF84F7C}"/>
              </a:ext>
            </a:extLst>
          </p:cNvPr>
          <p:cNvSpPr/>
          <p:nvPr/>
        </p:nvSpPr>
        <p:spPr>
          <a:xfrm>
            <a:off x="2405256" y="4705852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99BA731-7D00-457E-8C34-E2023F5FC51D}"/>
              </a:ext>
            </a:extLst>
          </p:cNvPr>
          <p:cNvSpPr/>
          <p:nvPr/>
        </p:nvSpPr>
        <p:spPr>
          <a:xfrm>
            <a:off x="3268859" y="4685071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B701FBD-AA37-42C4-901D-595BFBD51B14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997656DE-BF15-4E77-B2BA-DFCB60DA3922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36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0AA3B01E-B2B7-402B-B31E-D3FFA6449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C832E88-0F26-4114-9EA4-7B2831B9A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C2AB22D1-C5C1-4C50-AC0F-B5B7C0D6C578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51302DB9-1A38-465F-A665-599E8D0EF468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58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2B4E8E2-8DD3-4040-A251-F93FB76B79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C27D72C5-4860-4555-BF3A-477993CAE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30757B39-A834-450C-982C-11D1099A6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12A02794-7D9B-4743-BCFC-09D8FDDBF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68514CB-58F1-4AF8-90D3-04F83871B2DA}"/>
              </a:ext>
            </a:extLst>
          </p:cNvPr>
          <p:cNvCxnSpPr/>
          <p:nvPr/>
        </p:nvCxnSpPr>
        <p:spPr>
          <a:xfrm>
            <a:off x="4932025" y="4843507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3A84FC13-BC73-4C20-9FEA-F11E2A5C04BD}"/>
              </a:ext>
            </a:extLst>
          </p:cNvPr>
          <p:cNvSpPr/>
          <p:nvPr/>
        </p:nvSpPr>
        <p:spPr>
          <a:xfrm>
            <a:off x="5395546" y="4685069"/>
            <a:ext cx="285089" cy="275311"/>
          </a:xfrm>
          <a:prstGeom prst="ellipse">
            <a:avLst/>
          </a:prstGeom>
          <a:solidFill>
            <a:srgbClr val="35CCFF"/>
          </a:solidFill>
          <a:ln>
            <a:solidFill>
              <a:srgbClr val="35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9DCF7C3-663D-44F5-918B-31B2B93C6ACB}"/>
              </a:ext>
            </a:extLst>
          </p:cNvPr>
          <p:cNvCxnSpPr/>
          <p:nvPr/>
        </p:nvCxnSpPr>
        <p:spPr>
          <a:xfrm>
            <a:off x="8279165" y="4812335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62">
            <a:extLst>
              <a:ext uri="{FF2B5EF4-FFF2-40B4-BE49-F238E27FC236}">
                <a16:creationId xmlns:a16="http://schemas.microsoft.com/office/drawing/2014/main" id="{78751709-5263-4A60-8855-7C7BC6918219}"/>
              </a:ext>
            </a:extLst>
          </p:cNvPr>
          <p:cNvSpPr/>
          <p:nvPr/>
        </p:nvSpPr>
        <p:spPr>
          <a:xfrm>
            <a:off x="8772870" y="4685071"/>
            <a:ext cx="285089" cy="275311"/>
          </a:xfrm>
          <a:prstGeom prst="ellipse">
            <a:avLst/>
          </a:prstGeom>
          <a:solidFill>
            <a:srgbClr val="88C5CC"/>
          </a:solidFill>
          <a:ln>
            <a:solidFill>
              <a:srgbClr val="88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1B8E956-E985-43B8-929B-0F82B7143426}"/>
              </a:ext>
            </a:extLst>
          </p:cNvPr>
          <p:cNvSpPr txBox="1"/>
          <p:nvPr/>
        </p:nvSpPr>
        <p:spPr>
          <a:xfrm>
            <a:off x="5123488" y="5037195"/>
            <a:ext cx="8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32MB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3763ED3D-BAF9-4CB0-BC43-64EAE4DBE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667" l="2667" r="96667">
                        <a14:foregroundMark x1="3333" y1="56000" x2="6667" y2="41333"/>
                        <a14:foregroundMark x1="90667" y1="66000" x2="90667" y2="42667"/>
                        <a14:foregroundMark x1="97333" y1="60000" x2="96667" y2="49333"/>
                        <a14:foregroundMark x1="56000" y1="10000" x2="65333" y2="12000"/>
                        <a14:foregroundMark x1="51333" y1="90667" x2="51333" y2="90667"/>
                        <a14:backgroundMark x1="28667" y1="86667" x2="10667" y2="84000"/>
                        <a14:backgroundMark x1="10667" y1="84000" x2="4667" y2="80000"/>
                        <a14:backgroundMark x1="73333" y1="88667" x2="96667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7433" y="5063003"/>
            <a:ext cx="390104" cy="390104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id="{EBE68D74-C0F2-49ED-951A-B3BFE9144441}"/>
              </a:ext>
            </a:extLst>
          </p:cNvPr>
          <p:cNvSpPr/>
          <p:nvPr/>
        </p:nvSpPr>
        <p:spPr>
          <a:xfrm>
            <a:off x="9909792" y="4693416"/>
            <a:ext cx="285089" cy="275311"/>
          </a:xfrm>
          <a:prstGeom prst="ellipse">
            <a:avLst/>
          </a:prstGeom>
          <a:solidFill>
            <a:srgbClr val="88C5CC"/>
          </a:solidFill>
          <a:ln>
            <a:solidFill>
              <a:srgbClr val="88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E787531-F713-4826-B3B3-F1F0627B6ED9}"/>
              </a:ext>
            </a:extLst>
          </p:cNvPr>
          <p:cNvSpPr/>
          <p:nvPr/>
        </p:nvSpPr>
        <p:spPr>
          <a:xfrm>
            <a:off x="6647650" y="4705851"/>
            <a:ext cx="285089" cy="275311"/>
          </a:xfrm>
          <a:prstGeom prst="ellipse">
            <a:avLst/>
          </a:prstGeom>
          <a:solidFill>
            <a:srgbClr val="35CCFF"/>
          </a:solidFill>
          <a:ln>
            <a:solidFill>
              <a:srgbClr val="35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A501F83-3E12-4179-AA93-470F20EAC389}"/>
              </a:ext>
            </a:extLst>
          </p:cNvPr>
          <p:cNvSpPr txBox="1"/>
          <p:nvPr/>
        </p:nvSpPr>
        <p:spPr>
          <a:xfrm>
            <a:off x="6621111" y="5051046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5 DTUs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0A78562-20A9-47FA-ABF3-BA2C8110C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628" y="5020888"/>
            <a:ext cx="369324" cy="369324"/>
          </a:xfrm>
          <a:prstGeom prst="ellipse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AC17E8B-4294-4A85-B8AA-CF3B507B3A1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908" b="12403"/>
          <a:stretch/>
        </p:blipFill>
        <p:spPr>
          <a:xfrm>
            <a:off x="8103468" y="4993351"/>
            <a:ext cx="589421" cy="408804"/>
          </a:xfrm>
          <a:prstGeom prst="round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9C71ABCA-8D06-404D-8E0E-DFB2C927B682}"/>
              </a:ext>
            </a:extLst>
          </p:cNvPr>
          <p:cNvSpPr txBox="1"/>
          <p:nvPr/>
        </p:nvSpPr>
        <p:spPr>
          <a:xfrm>
            <a:off x="8670618" y="5037195"/>
            <a:ext cx="93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Browser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98929FD7-10B1-40F6-A206-6C467505EC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2667" r="97333">
                        <a14:foregroundMark x1="2667" y1="36000" x2="2667" y2="36000"/>
                        <a14:foregroundMark x1="93333" y1="34667" x2="93333" y2="34667"/>
                        <a14:foregroundMark x1="97333" y1="36000" x2="97333" y2="36000"/>
                        <a14:foregroundMark x1="16667" y1="53333" x2="16667" y2="53333"/>
                        <a14:foregroundMark x1="37333" y1="63333" x2="37333" y2="63333"/>
                        <a14:foregroundMark x1="49333" y1="84667" x2="49333" y2="8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694" y="5011405"/>
            <a:ext cx="342742" cy="342742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083E0D32-A382-4A63-BA82-C4CD7DD28DB9}"/>
              </a:ext>
            </a:extLst>
          </p:cNvPr>
          <p:cNvSpPr txBox="1"/>
          <p:nvPr/>
        </p:nvSpPr>
        <p:spPr>
          <a:xfrm>
            <a:off x="10046750" y="5020610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Internet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9DE43F7-F00C-4AC5-BB8A-BE38281DB9C6}"/>
              </a:ext>
            </a:extLst>
          </p:cNvPr>
          <p:cNvSpPr txBox="1"/>
          <p:nvPr/>
        </p:nvSpPr>
        <p:spPr>
          <a:xfrm>
            <a:off x="1972728" y="2119316"/>
            <a:ext cx="131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Arduino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7716763-5883-48CC-88AD-BFFEEB3F3080}"/>
              </a:ext>
            </a:extLst>
          </p:cNvPr>
          <p:cNvSpPr txBox="1"/>
          <p:nvPr/>
        </p:nvSpPr>
        <p:spPr>
          <a:xfrm>
            <a:off x="4889247" y="2119316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Banco de Dados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789DBC9-0838-40D3-A546-9C47060E250A}"/>
              </a:ext>
            </a:extLst>
          </p:cNvPr>
          <p:cNvSpPr txBox="1"/>
          <p:nvPr/>
        </p:nvSpPr>
        <p:spPr>
          <a:xfrm>
            <a:off x="8905789" y="2119316"/>
            <a:ext cx="136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Desktop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76915C9-3DA0-4D3B-8D5B-5D10D08928F2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C3DC6FD-08B1-470D-85A1-0AC12059FA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20" t="1267" r="2561"/>
          <a:stretch/>
        </p:blipFill>
        <p:spPr>
          <a:xfrm>
            <a:off x="5187518" y="2557725"/>
            <a:ext cx="1893817" cy="1926420"/>
          </a:xfrm>
          <a:prstGeom prst="ellipse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5B129B72-599D-4419-AA9C-8919A1C686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3389" y="2555641"/>
            <a:ext cx="1893817" cy="1926419"/>
          </a:xfrm>
          <a:prstGeom prst="ellipse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9FD8FD6F-C744-4F04-BD0F-F31BC37213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372" t="2778" r="9678" b="3116"/>
          <a:stretch/>
        </p:blipFill>
        <p:spPr>
          <a:xfrm>
            <a:off x="1711646" y="2544229"/>
            <a:ext cx="1893818" cy="19264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9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LLD –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Low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- Sistemas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50" name="AutoShape 8" descr="Data Storage premium icon">
            <a:extLst>
              <a:ext uri="{FF2B5EF4-FFF2-40B4-BE49-F238E27FC236}">
                <a16:creationId xmlns:a16="http://schemas.microsoft.com/office/drawing/2014/main" id="{36B64AA3-ED98-450C-BE38-583BA7701C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6599" y="37739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AutoShape 10" descr="Double angle pointing to right free icon">
            <a:extLst>
              <a:ext uri="{FF2B5EF4-FFF2-40B4-BE49-F238E27FC236}">
                <a16:creationId xmlns:a16="http://schemas.microsoft.com/office/drawing/2014/main" id="{BBBCAB1D-6235-4B39-B817-8CDAA8BB24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8999" y="3926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" name="AutoShape 16" descr="Diode premium icon">
            <a:extLst>
              <a:ext uri="{FF2B5EF4-FFF2-40B4-BE49-F238E27FC236}">
                <a16:creationId xmlns:a16="http://schemas.microsoft.com/office/drawing/2014/main" id="{BBF6D98B-0042-4061-B1D9-C2ED3110C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1399" y="40787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E82C2B56-0F31-4617-ACC4-A5E646D1C58B}"/>
              </a:ext>
            </a:extLst>
          </p:cNvPr>
          <p:cNvCxnSpPr/>
          <p:nvPr/>
        </p:nvCxnSpPr>
        <p:spPr>
          <a:xfrm>
            <a:off x="5076719" y="4867634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ipse 113">
            <a:extLst>
              <a:ext uri="{FF2B5EF4-FFF2-40B4-BE49-F238E27FC236}">
                <a16:creationId xmlns:a16="http://schemas.microsoft.com/office/drawing/2014/main" id="{68B95C25-A73A-403E-BE98-BB2EC051455C}"/>
              </a:ext>
            </a:extLst>
          </p:cNvPr>
          <p:cNvSpPr/>
          <p:nvPr/>
        </p:nvSpPr>
        <p:spPr>
          <a:xfrm>
            <a:off x="5678863" y="4750759"/>
            <a:ext cx="285089" cy="275311"/>
          </a:xfrm>
          <a:prstGeom prst="ellipse">
            <a:avLst/>
          </a:prstGeom>
          <a:solidFill>
            <a:srgbClr val="367596"/>
          </a:solidFill>
          <a:ln>
            <a:solidFill>
              <a:srgbClr val="36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31335E4A-17D7-40D8-A989-C8866A6F3455}"/>
              </a:ext>
            </a:extLst>
          </p:cNvPr>
          <p:cNvSpPr/>
          <p:nvPr/>
        </p:nvSpPr>
        <p:spPr>
          <a:xfrm>
            <a:off x="6641294" y="4753725"/>
            <a:ext cx="285089" cy="275311"/>
          </a:xfrm>
          <a:prstGeom prst="ellipse">
            <a:avLst/>
          </a:prstGeom>
          <a:solidFill>
            <a:srgbClr val="367596"/>
          </a:solidFill>
          <a:ln>
            <a:solidFill>
              <a:srgbClr val="36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6049CFB-E007-4AE0-BDB4-F211F615FAE7}"/>
              </a:ext>
            </a:extLst>
          </p:cNvPr>
          <p:cNvSpPr txBox="1"/>
          <p:nvPr/>
        </p:nvSpPr>
        <p:spPr>
          <a:xfrm>
            <a:off x="5126387" y="5058870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SQL Server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5F63D66C-0826-4CE5-B757-52FE4FA62563}"/>
              </a:ext>
            </a:extLst>
          </p:cNvPr>
          <p:cNvSpPr txBox="1"/>
          <p:nvPr/>
        </p:nvSpPr>
        <p:spPr>
          <a:xfrm>
            <a:off x="6811659" y="5041154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Azure</a:t>
            </a:r>
          </a:p>
        </p:txBody>
      </p:sp>
      <p:pic>
        <p:nvPicPr>
          <p:cNvPr id="118" name="Imagem 117">
            <a:extLst>
              <a:ext uri="{FF2B5EF4-FFF2-40B4-BE49-F238E27FC236}">
                <a16:creationId xmlns:a16="http://schemas.microsoft.com/office/drawing/2014/main" id="{86C865CF-54BD-4331-820E-E3C9419D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711" r="98633">
                        <a14:foregroundMark x1="18164" y1="60156" x2="18164" y2="60156"/>
                        <a14:foregroundMark x1="22266" y1="83008" x2="22266" y2="83008"/>
                        <a14:foregroundMark x1="34766" y1="79492" x2="34766" y2="79492"/>
                        <a14:foregroundMark x1="53320" y1="74219" x2="72266" y2="72656"/>
                        <a14:foregroundMark x1="96991" y1="64995" x2="98047" y2="63477"/>
                        <a14:foregroundMark x1="93563" y1="69922" x2="94069" y2="69195"/>
                        <a14:foregroundMark x1="91797" y1="72461" x2="93563" y2="69922"/>
                        <a14:foregroundMark x1="94042" y1="53763" x2="86719" y2="50195"/>
                        <a14:foregroundMark x1="98047" y1="59180" x2="98047" y2="58789"/>
                        <a14:foregroundMark x1="98047" y1="59375" x2="98047" y2="59180"/>
                        <a14:foregroundMark x1="98047" y1="59570" x2="98047" y2="59375"/>
                        <a14:foregroundMark x1="98047" y1="62410" x2="98047" y2="59570"/>
                        <a14:foregroundMark x1="98047" y1="65039" x2="98047" y2="62891"/>
                        <a14:foregroundMark x1="98047" y1="68362" x2="98047" y2="65039"/>
                        <a14:foregroundMark x1="3906" y1="62891" x2="3906" y2="62891"/>
                        <a14:foregroundMark x1="93555" y1="70508" x2="93555" y2="70508"/>
                        <a14:foregroundMark x1="93555" y1="69922" x2="93555" y2="69922"/>
                        <a14:foregroundMark x1="97852" y1="65625" x2="98047" y2="63477"/>
                        <a14:foregroundMark x1="97266" y1="67188" x2="98633" y2="64258"/>
                        <a14:backgroundMark x1="95898" y1="58594" x2="95898" y2="58594"/>
                        <a14:backgroundMark x1="97266" y1="59180" x2="97266" y2="59180"/>
                        <a14:backgroundMark x1="95898" y1="59570" x2="95898" y2="59570"/>
                        <a14:backgroundMark x1="97266" y1="59375" x2="97266" y2="59375"/>
                        <a14:backgroundMark x1="97070" y1="60156" x2="94922" y2="58203"/>
                        <a14:backgroundMark x1="96875" y1="60156" x2="95117" y2="56641"/>
                        <a14:backgroundMark x1="95898" y1="67188" x2="94922" y2="67969"/>
                        <a14:backgroundMark x1="94336" y1="68555" x2="96484" y2="66211"/>
                        <a14:backgroundMark x1="97101" y1="65655" x2="96484" y2="65039"/>
                        <a14:backgroundMark x1="97266" y1="65820" x2="97275" y2="65829"/>
                        <a14:backgroundMark x1="97266" y1="65039" x2="97266" y2="65039"/>
                        <a14:backgroundMark x1="93555" y1="69922" x2="93555" y2="69922"/>
                        <a14:backgroundMark x1="94141" y1="69336" x2="94141" y2="69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8238" y="5026070"/>
            <a:ext cx="380603" cy="380603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1FFACDBB-CC3D-49B0-9884-CD10F79AC10E}"/>
              </a:ext>
            </a:extLst>
          </p:cNvPr>
          <p:cNvGrpSpPr/>
          <p:nvPr/>
        </p:nvGrpSpPr>
        <p:grpSpPr>
          <a:xfrm>
            <a:off x="8233009" y="4742705"/>
            <a:ext cx="3026879" cy="684389"/>
            <a:chOff x="7574697" y="3949678"/>
            <a:chExt cx="3026879" cy="684389"/>
          </a:xfrm>
        </p:grpSpPr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EEB0DB73-E782-4CB3-8B28-3E830CE4A779}"/>
                </a:ext>
              </a:extLst>
            </p:cNvPr>
            <p:cNvCxnSpPr/>
            <p:nvPr/>
          </p:nvCxnSpPr>
          <p:spPr>
            <a:xfrm>
              <a:off x="7853091" y="4106720"/>
              <a:ext cx="2514309" cy="207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7E778069-9EA7-40E7-80F5-A202A33F9BF3}"/>
                </a:ext>
              </a:extLst>
            </p:cNvPr>
            <p:cNvSpPr txBox="1"/>
            <p:nvPr/>
          </p:nvSpPr>
          <p:spPr>
            <a:xfrm>
              <a:off x="8913510" y="4264735"/>
              <a:ext cx="889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HTML</a:t>
              </a:r>
            </a:p>
          </p:txBody>
        </p:sp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2D819620-8848-48DC-ACF5-083C9646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9333" l="10000" r="90000">
                          <a14:foregroundMark x1="20000" y1="87333" x2="80667" y2="87333"/>
                          <a14:foregroundMark x1="42000" y1="96000" x2="44000" y2="80000"/>
                          <a14:foregroundMark x1="44000" y1="80000" x2="51333" y2="72667"/>
                          <a14:foregroundMark x1="49333" y1="96000" x2="65333" y2="98000"/>
                          <a14:foregroundMark x1="65333" y1="98000" x2="74667" y2="96667"/>
                          <a14:foregroundMark x1="66000" y1="70000" x2="54000" y2="63333"/>
                          <a14:foregroundMark x1="54000" y1="63333" x2="46000" y2="49333"/>
                          <a14:foregroundMark x1="46000" y1="49333" x2="42000" y2="11333"/>
                          <a14:foregroundMark x1="42000" y1="11333" x2="44000" y2="3333"/>
                          <a14:foregroundMark x1="12667" y1="72667" x2="12667" y2="68000"/>
                          <a14:foregroundMark x1="13333" y1="70000" x2="52667" y2="67333"/>
                          <a14:foregroundMark x1="12667" y1="99333" x2="12667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0947" y="4212215"/>
              <a:ext cx="364733" cy="364733"/>
            </a:xfrm>
            <a:prstGeom prst="rect">
              <a:avLst/>
            </a:prstGeom>
          </p:spPr>
        </p:pic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5287FCD4-0B16-4EE5-B9EF-02109ADE4068}"/>
                </a:ext>
              </a:extLst>
            </p:cNvPr>
            <p:cNvSpPr/>
            <p:nvPr/>
          </p:nvSpPr>
          <p:spPr>
            <a:xfrm>
              <a:off x="8996654" y="3970812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84416036-EA54-4C91-90B9-9AD73A27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333" l="10000" r="90000">
                          <a14:foregroundMark x1="26000" y1="79333" x2="76667" y2="80667"/>
                          <a14:foregroundMark x1="30667" y1="91333" x2="76000" y2="90000"/>
                          <a14:foregroundMark x1="76000" y1="90000" x2="76000" y2="90000"/>
                          <a14:foregroundMark x1="20667" y1="90667" x2="23333" y2="74000"/>
                          <a14:foregroundMark x1="23333" y1="74000" x2="42667" y2="72000"/>
                          <a14:foregroundMark x1="42667" y1="72000" x2="80000" y2="72667"/>
                          <a14:foregroundMark x1="80000" y1="72667" x2="85333" y2="94667"/>
                          <a14:foregroundMark x1="43333" y1="98000" x2="73333" y2="96667"/>
                          <a14:foregroundMark x1="20000" y1="64667" x2="18667" y2="20000"/>
                          <a14:foregroundMark x1="18667" y1="20000" x2="36667" y2="10000"/>
                          <a14:foregroundMark x1="36667" y1="10000" x2="70667" y2="17333"/>
                          <a14:foregroundMark x1="70667" y1="17333" x2="80667" y2="34667"/>
                          <a14:foregroundMark x1="80667" y1="34667" x2="79333" y2="52000"/>
                          <a14:foregroundMark x1="79333" y1="52000" x2="54667" y2="57333"/>
                          <a14:foregroundMark x1="44000" y1="61333" x2="44000" y2="29333"/>
                          <a14:foregroundMark x1="18000" y1="14667" x2="39333" y2="7333"/>
                          <a14:foregroundMark x1="39333" y1="7333" x2="61333" y2="7333"/>
                          <a14:foregroundMark x1="62000" y1="3333" x2="25333" y2="0"/>
                          <a14:foregroundMark x1="25333" y1="0" x2="22000" y2="2000"/>
                          <a14:foregroundMark x1="16667" y1="75333" x2="16667" y2="93333"/>
                          <a14:foregroundMark x1="16667" y1="93333" x2="18000" y2="99333"/>
                          <a14:foregroundMark x1="46667" y1="83333" x2="62000" y2="88667"/>
                          <a14:foregroundMark x1="64000" y1="94667" x2="64667" y2="87333"/>
                          <a14:foregroundMark x1="63333" y1="52667" x2="65333" y2="24667"/>
                          <a14:foregroundMark x1="34667" y1="56000" x2="3133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2021" y="4224989"/>
              <a:ext cx="364733" cy="364733"/>
            </a:xfrm>
            <a:prstGeom prst="rect">
              <a:avLst/>
            </a:prstGeom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F17A4B15-9260-49D0-99B8-F1C4EC08C3FC}"/>
                </a:ext>
              </a:extLst>
            </p:cNvPr>
            <p:cNvSpPr txBox="1"/>
            <p:nvPr/>
          </p:nvSpPr>
          <p:spPr>
            <a:xfrm>
              <a:off x="7574697" y="4250920"/>
              <a:ext cx="1015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ASP.NET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F06F48D4-A106-4710-9B7F-C3A42A005AEE}"/>
                </a:ext>
              </a:extLst>
            </p:cNvPr>
            <p:cNvSpPr txBox="1"/>
            <p:nvPr/>
          </p:nvSpPr>
          <p:spPr>
            <a:xfrm>
              <a:off x="10030569" y="4248127"/>
              <a:ext cx="571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CSS</a:t>
              </a:r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8E7F712B-5233-40EB-8933-63C01CBCEDF9}"/>
                </a:ext>
              </a:extLst>
            </p:cNvPr>
            <p:cNvSpPr/>
            <p:nvPr/>
          </p:nvSpPr>
          <p:spPr>
            <a:xfrm>
              <a:off x="9888025" y="3984939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A27C9AB2-9ACD-4858-BDB0-BA63D7EF5A7D}"/>
                </a:ext>
              </a:extLst>
            </p:cNvPr>
            <p:cNvSpPr/>
            <p:nvPr/>
          </p:nvSpPr>
          <p:spPr>
            <a:xfrm>
              <a:off x="8083212" y="3949678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CA79703-03AB-4AAE-9A72-358E0C1067A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3173004-9D72-4202-AE34-21861C91AE88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6FB2A8F4-6A98-4ECF-972B-3890E924391A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77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61F7453E-06AE-4611-918D-C82918B50F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8BF3CE92-2FE5-4885-B765-5F09FE6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C23EDF87-7526-456E-8C20-031AF4339A5C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01B3C6C7-3C40-41A1-8268-F7A010D02BAB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75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38B0819-6A8D-4DC4-9C7E-0C7BF169FE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6" name="Conector reto 75">
                  <a:extLst>
                    <a:ext uri="{FF2B5EF4-FFF2-40B4-BE49-F238E27FC236}">
                      <a16:creationId xmlns:a16="http://schemas.microsoft.com/office/drawing/2014/main" id="{01A6D3CD-F0EF-41CC-BA8E-97FC33C8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84561067-D72F-4B36-94F8-88F94AA3F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6F973EC4-EB65-41CC-9A88-8BC2380AB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9" name="Imagem 78">
            <a:extLst>
              <a:ext uri="{FF2B5EF4-FFF2-40B4-BE49-F238E27FC236}">
                <a16:creationId xmlns:a16="http://schemas.microsoft.com/office/drawing/2014/main" id="{68815948-892F-42E9-BA49-5F83BA908E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389" y="2555642"/>
            <a:ext cx="1926418" cy="1926418"/>
          </a:xfrm>
          <a:prstGeom prst="ellipse">
            <a:avLst/>
          </a:prstGeom>
        </p:spPr>
      </p:pic>
      <p:grpSp>
        <p:nvGrpSpPr>
          <p:cNvPr id="80" name="Agrupar 79">
            <a:extLst>
              <a:ext uri="{FF2B5EF4-FFF2-40B4-BE49-F238E27FC236}">
                <a16:creationId xmlns:a16="http://schemas.microsoft.com/office/drawing/2014/main" id="{5DC616EA-A03B-4602-8530-DC6B0BE98D18}"/>
              </a:ext>
            </a:extLst>
          </p:cNvPr>
          <p:cNvGrpSpPr/>
          <p:nvPr/>
        </p:nvGrpSpPr>
        <p:grpSpPr>
          <a:xfrm>
            <a:off x="5187518" y="2567861"/>
            <a:ext cx="1898816" cy="1926420"/>
            <a:chOff x="5122279" y="2105656"/>
            <a:chExt cx="1880867" cy="1841388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9B6606BB-3C05-4034-B980-9E9CC887DEE2}"/>
                </a:ext>
              </a:extLst>
            </p:cNvPr>
            <p:cNvSpPr/>
            <p:nvPr/>
          </p:nvSpPr>
          <p:spPr>
            <a:xfrm>
              <a:off x="5122279" y="2105656"/>
              <a:ext cx="1880867" cy="18413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329FC856-E516-461C-85FA-BC77E8731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72" b="99609" l="1172" r="96094">
                          <a14:foregroundMark x1="8203" y1="54102" x2="5469" y2="43164"/>
                          <a14:foregroundMark x1="5469" y1="43164" x2="7031" y2="38086"/>
                          <a14:foregroundMark x1="1563" y1="47852" x2="1172" y2="40625"/>
                          <a14:foregroundMark x1="39063" y1="8984" x2="68750" y2="5273"/>
                          <a14:foregroundMark x1="56836" y1="1367" x2="60938" y2="1758"/>
                          <a14:foregroundMark x1="90234" y1="58789" x2="96484" y2="50000"/>
                          <a14:foregroundMark x1="96484" y1="50000" x2="93750" y2="36523"/>
                          <a14:foregroundMark x1="88867" y1="84766" x2="88867" y2="84766"/>
                          <a14:foregroundMark x1="89453" y1="86133" x2="90039" y2="82227"/>
                          <a14:foregroundMark x1="87305" y1="86133" x2="87695" y2="85938"/>
                          <a14:foregroundMark x1="90039" y1="88672" x2="85547" y2="82422"/>
                          <a14:foregroundMark x1="59570" y1="98438" x2="57813" y2="89258"/>
                          <a14:foregroundMark x1="39063" y1="99219" x2="43555" y2="99609"/>
                          <a14:foregroundMark x1="42383" y1="87500" x2="41602" y2="86719"/>
                          <a14:foregroundMark x1="23047" y1="83984" x2="23633" y2="783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9211" y="2316743"/>
              <a:ext cx="1273869" cy="1273869"/>
            </a:xfrm>
            <a:prstGeom prst="rect">
              <a:avLst/>
            </a:prstGeom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17083F04-C846-41AE-96EA-5F7955297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841"/>
            <a:stretch/>
          </p:blipFill>
          <p:spPr>
            <a:xfrm>
              <a:off x="5631932" y="2803052"/>
              <a:ext cx="967274" cy="274304"/>
            </a:xfrm>
            <a:prstGeom prst="rect">
              <a:avLst/>
            </a:prstGeom>
          </p:spPr>
        </p:pic>
      </p:grpSp>
      <p:pic>
        <p:nvPicPr>
          <p:cNvPr id="85" name="Imagem 84">
            <a:extLst>
              <a:ext uri="{FF2B5EF4-FFF2-40B4-BE49-F238E27FC236}">
                <a16:creationId xmlns:a16="http://schemas.microsoft.com/office/drawing/2014/main" id="{8F4071A7-C720-42E3-AC2C-820AC623A8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647" t="622" r="23897" b="-622"/>
          <a:stretch/>
        </p:blipFill>
        <p:spPr>
          <a:xfrm>
            <a:off x="1718189" y="2544229"/>
            <a:ext cx="1893818" cy="1926419"/>
          </a:xfrm>
          <a:prstGeom prst="ellipse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286422A0-5E38-4091-842D-1968B93729F2}"/>
              </a:ext>
            </a:extLst>
          </p:cNvPr>
          <p:cNvSpPr txBox="1"/>
          <p:nvPr/>
        </p:nvSpPr>
        <p:spPr>
          <a:xfrm>
            <a:off x="2058712" y="2120171"/>
            <a:ext cx="115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Arduino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ED30EB95-6E11-414C-934D-36C309E5493A}"/>
              </a:ext>
            </a:extLst>
          </p:cNvPr>
          <p:cNvSpPr txBox="1"/>
          <p:nvPr/>
        </p:nvSpPr>
        <p:spPr>
          <a:xfrm>
            <a:off x="5057318" y="2119316"/>
            <a:ext cx="21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Banco de Dados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7294BF89-954A-45FC-B643-4FC1E42997C7}"/>
              </a:ext>
            </a:extLst>
          </p:cNvPr>
          <p:cNvSpPr txBox="1"/>
          <p:nvPr/>
        </p:nvSpPr>
        <p:spPr>
          <a:xfrm>
            <a:off x="8992270" y="2119316"/>
            <a:ext cx="119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Desktop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3A4793-BA35-41FC-B3DA-03D5CB23B985}"/>
              </a:ext>
            </a:extLst>
          </p:cNvPr>
          <p:cNvGrpSpPr/>
          <p:nvPr/>
        </p:nvGrpSpPr>
        <p:grpSpPr>
          <a:xfrm>
            <a:off x="902376" y="4674790"/>
            <a:ext cx="3579876" cy="838927"/>
            <a:chOff x="902376" y="4674790"/>
            <a:chExt cx="3579876" cy="838927"/>
          </a:xfrm>
        </p:grpSpPr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3D23E204-CD1B-4163-B5FB-61858A82CA56}"/>
                </a:ext>
              </a:extLst>
            </p:cNvPr>
            <p:cNvGrpSpPr/>
            <p:nvPr/>
          </p:nvGrpSpPr>
          <p:grpSpPr>
            <a:xfrm>
              <a:off x="902376" y="4674790"/>
              <a:ext cx="3579876" cy="838927"/>
              <a:chOff x="507661" y="3974900"/>
              <a:chExt cx="3579876" cy="838927"/>
            </a:xfrm>
          </p:grpSpPr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C45B75B8-EB1E-4CF7-A14F-D0A460112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21" y="4163281"/>
                <a:ext cx="3488014" cy="184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E1A84EB9-39ED-412F-BB81-14BC6E4B36B9}"/>
                  </a:ext>
                </a:extLst>
              </p:cNvPr>
              <p:cNvSpPr/>
              <p:nvPr/>
            </p:nvSpPr>
            <p:spPr>
              <a:xfrm>
                <a:off x="789784" y="3984098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E7912DF4-D7B1-44B1-AE30-3AD527C05944}"/>
                  </a:ext>
                </a:extLst>
              </p:cNvPr>
              <p:cNvSpPr/>
              <p:nvPr/>
            </p:nvSpPr>
            <p:spPr>
              <a:xfrm>
                <a:off x="1739199" y="3974900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9993183-D262-4D84-90B4-7952692FF4A9}"/>
                  </a:ext>
                </a:extLst>
              </p:cNvPr>
              <p:cNvSpPr/>
              <p:nvPr/>
            </p:nvSpPr>
            <p:spPr>
              <a:xfrm>
                <a:off x="2645245" y="3994261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A525B7E0-85A0-43DF-9313-AB9E470ABEB5}"/>
                  </a:ext>
                </a:extLst>
              </p:cNvPr>
              <p:cNvSpPr txBox="1"/>
              <p:nvPr/>
            </p:nvSpPr>
            <p:spPr>
              <a:xfrm>
                <a:off x="507661" y="437048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C</a:t>
                </a:r>
              </a:p>
            </p:txBody>
          </p:sp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A560CD0B-97A7-4BB3-8F5A-D49B38E96B37}"/>
                  </a:ext>
                </a:extLst>
              </p:cNvPr>
              <p:cNvSpPr txBox="1"/>
              <p:nvPr/>
            </p:nvSpPr>
            <p:spPr>
              <a:xfrm>
                <a:off x="1196051" y="4370093"/>
                <a:ext cx="862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Node.js</a:t>
                </a:r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2247DF90-3E68-4C79-B691-078DF72CDCD2}"/>
                  </a:ext>
                </a:extLst>
              </p:cNvPr>
              <p:cNvSpPr txBox="1"/>
              <p:nvPr/>
            </p:nvSpPr>
            <p:spPr>
              <a:xfrm>
                <a:off x="2355579" y="4376483"/>
                <a:ext cx="513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API</a:t>
                </a:r>
              </a:p>
            </p:txBody>
          </p:sp>
          <p:pic>
            <p:nvPicPr>
              <p:cNvPr id="107" name="Imagem 106">
                <a:extLst>
                  <a:ext uri="{FF2B5EF4-FFF2-40B4-BE49-F238E27FC236}">
                    <a16:creationId xmlns:a16="http://schemas.microsoft.com/office/drawing/2014/main" id="{D5C01480-E6F3-4017-AE8B-153DDCF2C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950" y="4379129"/>
                <a:ext cx="329034" cy="329034"/>
              </a:xfrm>
              <a:prstGeom prst="rect">
                <a:avLst/>
              </a:prstGeom>
            </p:spPr>
          </p:pic>
          <p:pic>
            <p:nvPicPr>
              <p:cNvPr id="108" name="Imagem 107">
                <a:extLst>
                  <a:ext uri="{FF2B5EF4-FFF2-40B4-BE49-F238E27FC236}">
                    <a16:creationId xmlns:a16="http://schemas.microsoft.com/office/drawing/2014/main" id="{0DF0AA98-FB5F-49AA-AF19-676D3CB27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6736" y="4227041"/>
                <a:ext cx="586786" cy="586786"/>
              </a:xfrm>
              <a:prstGeom prst="rect">
                <a:avLst/>
              </a:prstGeom>
            </p:spPr>
          </p:pic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D533BA82-0ED0-4C0D-BC58-E8D9C3166352}"/>
                  </a:ext>
                </a:extLst>
              </p:cNvPr>
              <p:cNvSpPr/>
              <p:nvPr/>
            </p:nvSpPr>
            <p:spPr>
              <a:xfrm>
                <a:off x="3565609" y="3992383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024960C7-A528-40DF-BEE2-A1B229797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28521" y="4344057"/>
                <a:ext cx="359016" cy="359016"/>
              </a:xfrm>
              <a:prstGeom prst="ellipse">
                <a:avLst/>
              </a:prstGeom>
            </p:spPr>
          </p:pic>
          <p:sp>
            <p:nvSpPr>
              <p:cNvPr id="111" name="CaixaDeTexto 110">
                <a:extLst>
                  <a:ext uri="{FF2B5EF4-FFF2-40B4-BE49-F238E27FC236}">
                    <a16:creationId xmlns:a16="http://schemas.microsoft.com/office/drawing/2014/main" id="{B79C5F3F-98A6-4DF8-9445-15C1DB29775C}"/>
                  </a:ext>
                </a:extLst>
              </p:cNvPr>
              <p:cNvSpPr txBox="1"/>
              <p:nvPr/>
            </p:nvSpPr>
            <p:spPr>
              <a:xfrm>
                <a:off x="3258965" y="4360895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IDE</a:t>
                </a:r>
              </a:p>
            </p:txBody>
          </p:sp>
        </p:grpSp>
        <p:pic>
          <p:nvPicPr>
            <p:cNvPr id="3" name="Imagem 2" descr="Uma imagem contendo cartão de negócios&#10;&#10;Descrição gerada com alta confiança">
              <a:extLst>
                <a:ext uri="{FF2B5EF4-FFF2-40B4-BE49-F238E27FC236}">
                  <a16:creationId xmlns:a16="http://schemas.microsoft.com/office/drawing/2014/main" id="{9F4A95CE-C965-4DFB-968D-A7C2A305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96" y="5007745"/>
              <a:ext cx="402741" cy="402741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2270294-136F-4F34-8377-3CC395CF80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85" y="5041598"/>
            <a:ext cx="305859" cy="3411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668556-BDEF-43E7-B431-34695BC5FB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73" y="5023969"/>
            <a:ext cx="379396" cy="3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D7D70B-FE9B-4876-9B7F-8F8F0C404A6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&lt;Banco de dados/&gt;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3B53A6-E275-4E96-9670-62C90378EE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E741230-46BC-4657-B6AF-2C0E98C8F7E0}"/>
              </a:ext>
            </a:extLst>
          </p:cNvPr>
          <p:cNvCxnSpPr/>
          <p:nvPr/>
        </p:nvCxnSpPr>
        <p:spPr>
          <a:xfrm>
            <a:off x="1547128" y="4856629"/>
            <a:ext cx="241069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17B0828-FDF0-40AF-9072-54A76CA20949}"/>
              </a:ext>
            </a:extLst>
          </p:cNvPr>
          <p:cNvSpPr/>
          <p:nvPr/>
        </p:nvSpPr>
        <p:spPr>
          <a:xfrm>
            <a:off x="1685681" y="4749858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0AD3D8D-6D8B-443F-949F-13F8E2EF7DAF}"/>
              </a:ext>
            </a:extLst>
          </p:cNvPr>
          <p:cNvSpPr/>
          <p:nvPr/>
        </p:nvSpPr>
        <p:spPr>
          <a:xfrm>
            <a:off x="2589680" y="4704230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7CD299E-643B-4BA5-8493-78C6E8FA0C41}"/>
              </a:ext>
            </a:extLst>
          </p:cNvPr>
          <p:cNvSpPr/>
          <p:nvPr/>
        </p:nvSpPr>
        <p:spPr>
          <a:xfrm>
            <a:off x="3543031" y="4704232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2BBE7A-B128-436A-B8CD-BD99E272730C}"/>
              </a:ext>
            </a:extLst>
          </p:cNvPr>
          <p:cNvSpPr txBox="1"/>
          <p:nvPr/>
        </p:nvSpPr>
        <p:spPr>
          <a:xfrm>
            <a:off x="1444140" y="5031877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User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39173B-AE87-4D2E-9331-9670739FB3B5}"/>
              </a:ext>
            </a:extLst>
          </p:cNvPr>
          <p:cNvSpPr txBox="1"/>
          <p:nvPr/>
        </p:nvSpPr>
        <p:spPr>
          <a:xfrm>
            <a:off x="1864660" y="5035432"/>
            <a:ext cx="177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Recuperação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1606D2-E63E-4219-9C2B-FAB4EEEE9735}"/>
              </a:ext>
            </a:extLst>
          </p:cNvPr>
          <p:cNvSpPr txBox="1"/>
          <p:nvPr/>
        </p:nvSpPr>
        <p:spPr>
          <a:xfrm>
            <a:off x="3376515" y="5061834"/>
            <a:ext cx="95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E-mail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AECBCD9-E077-4C0D-A9FA-EAECA7B79989}"/>
              </a:ext>
            </a:extLst>
          </p:cNvPr>
          <p:cNvGrpSpPr/>
          <p:nvPr/>
        </p:nvGrpSpPr>
        <p:grpSpPr>
          <a:xfrm>
            <a:off x="4997234" y="4698301"/>
            <a:ext cx="2410691" cy="334947"/>
            <a:chOff x="4864512" y="4745715"/>
            <a:chExt cx="2410691" cy="33494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D3215F0-664D-47F0-917A-03C3A38FF08D}"/>
                </a:ext>
              </a:extLst>
            </p:cNvPr>
            <p:cNvCxnSpPr/>
            <p:nvPr/>
          </p:nvCxnSpPr>
          <p:spPr>
            <a:xfrm>
              <a:off x="4864512" y="4913188"/>
              <a:ext cx="24106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8C53DEC-094C-40BA-9A96-17C435E751D4}"/>
                </a:ext>
              </a:extLst>
            </p:cNvPr>
            <p:cNvSpPr/>
            <p:nvPr/>
          </p:nvSpPr>
          <p:spPr>
            <a:xfrm>
              <a:off x="5217871" y="4745715"/>
              <a:ext cx="263237" cy="304798"/>
            </a:xfrm>
            <a:prstGeom prst="ellipse">
              <a:avLst/>
            </a:prstGeom>
            <a:solidFill>
              <a:srgbClr val="54C0EB"/>
            </a:solidFill>
            <a:ln>
              <a:solidFill>
                <a:srgbClr val="54C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3FD384B-C125-46CF-A59A-B73382853E4B}"/>
                </a:ext>
              </a:extLst>
            </p:cNvPr>
            <p:cNvSpPr/>
            <p:nvPr/>
          </p:nvSpPr>
          <p:spPr>
            <a:xfrm>
              <a:off x="6606758" y="4775864"/>
              <a:ext cx="263237" cy="304798"/>
            </a:xfrm>
            <a:prstGeom prst="ellipse">
              <a:avLst/>
            </a:prstGeom>
            <a:solidFill>
              <a:srgbClr val="54C0EB"/>
            </a:solidFill>
            <a:ln>
              <a:solidFill>
                <a:srgbClr val="54C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B0888F-6D18-459D-8BF1-8EF7470423E6}"/>
              </a:ext>
            </a:extLst>
          </p:cNvPr>
          <p:cNvSpPr txBox="1"/>
          <p:nvPr/>
        </p:nvSpPr>
        <p:spPr>
          <a:xfrm>
            <a:off x="4831755" y="5031877"/>
            <a:ext cx="137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Quantidade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8BF8644-6634-461F-B6F5-D3960397BDB2}"/>
              </a:ext>
            </a:extLst>
          </p:cNvPr>
          <p:cNvSpPr txBox="1"/>
          <p:nvPr/>
        </p:nvSpPr>
        <p:spPr>
          <a:xfrm>
            <a:off x="6571496" y="5061834"/>
            <a:ext cx="599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Ovo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E00A9E0-D989-4889-9510-01B268DF6302}"/>
              </a:ext>
            </a:extLst>
          </p:cNvPr>
          <p:cNvGrpSpPr/>
          <p:nvPr/>
        </p:nvGrpSpPr>
        <p:grpSpPr>
          <a:xfrm>
            <a:off x="8662804" y="4716397"/>
            <a:ext cx="2410691" cy="326798"/>
            <a:chOff x="8522119" y="4738789"/>
            <a:chExt cx="2410691" cy="326798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36013D2-66BA-49E3-A3C3-BC0387EC2EB7}"/>
                </a:ext>
              </a:extLst>
            </p:cNvPr>
            <p:cNvCxnSpPr/>
            <p:nvPr/>
          </p:nvCxnSpPr>
          <p:spPr>
            <a:xfrm>
              <a:off x="8522119" y="4913188"/>
              <a:ext cx="24106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D9E7866-5F4F-42DF-AE24-002AFC02B5F6}"/>
                </a:ext>
              </a:extLst>
            </p:cNvPr>
            <p:cNvSpPr/>
            <p:nvPr/>
          </p:nvSpPr>
          <p:spPr>
            <a:xfrm>
              <a:off x="8915451" y="4760789"/>
              <a:ext cx="263237" cy="304798"/>
            </a:xfrm>
            <a:prstGeom prst="ellipse">
              <a:avLst/>
            </a:prstGeom>
            <a:solidFill>
              <a:srgbClr val="FDD36E"/>
            </a:solidFill>
            <a:ln>
              <a:solidFill>
                <a:srgbClr val="FDD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DA3FCE6-A2A7-4A7A-969A-C3B4E8B3990E}"/>
                </a:ext>
              </a:extLst>
            </p:cNvPr>
            <p:cNvSpPr/>
            <p:nvPr/>
          </p:nvSpPr>
          <p:spPr>
            <a:xfrm>
              <a:off x="10285543" y="4738789"/>
              <a:ext cx="263237" cy="304798"/>
            </a:xfrm>
            <a:prstGeom prst="ellipse">
              <a:avLst/>
            </a:prstGeom>
            <a:solidFill>
              <a:srgbClr val="FDD36E"/>
            </a:solidFill>
            <a:ln>
              <a:solidFill>
                <a:srgbClr val="FDD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15F8D3-F038-44C8-99E4-BEF95131A799}"/>
              </a:ext>
            </a:extLst>
          </p:cNvPr>
          <p:cNvSpPr txBox="1"/>
          <p:nvPr/>
        </p:nvSpPr>
        <p:spPr>
          <a:xfrm>
            <a:off x="8625741" y="5051345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Tamanho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1CB920-D926-499C-9CEF-294B07A3103D}"/>
              </a:ext>
            </a:extLst>
          </p:cNvPr>
          <p:cNvSpPr txBox="1"/>
          <p:nvPr/>
        </p:nvSpPr>
        <p:spPr>
          <a:xfrm>
            <a:off x="9801128" y="5049425"/>
            <a:ext cx="172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Temperatura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B9469AB-52A5-46DB-9C85-00EF74061BC4}"/>
              </a:ext>
            </a:extLst>
          </p:cNvPr>
          <p:cNvSpPr txBox="1"/>
          <p:nvPr/>
        </p:nvSpPr>
        <p:spPr>
          <a:xfrm>
            <a:off x="1967862" y="2152067"/>
            <a:ext cx="13116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Usuário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0BA893D-0668-430C-BF82-A9F2EBFE0F41}"/>
              </a:ext>
            </a:extLst>
          </p:cNvPr>
          <p:cNvSpPr txBox="1"/>
          <p:nvPr/>
        </p:nvSpPr>
        <p:spPr>
          <a:xfrm>
            <a:off x="5217871" y="2078195"/>
            <a:ext cx="195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Chocadeira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CB7331-F7B8-431E-8AC0-06FC931663B9}"/>
              </a:ext>
            </a:extLst>
          </p:cNvPr>
          <p:cNvSpPr txBox="1"/>
          <p:nvPr/>
        </p:nvSpPr>
        <p:spPr>
          <a:xfrm>
            <a:off x="9317182" y="2053846"/>
            <a:ext cx="8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Ovo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CD5CE72-DC02-409A-A914-28E457480B85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hLD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– high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– Banco de dados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52448ACB-CCC2-43D7-88CB-E0BC9AD7CB41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2C8751DC-DEBA-42E6-9F0A-10D4D631313C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75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323C9B8D-9257-4771-9A0E-E757415FF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ED154514-2F54-455E-9681-2E9A1566F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C40E766B-726B-43F4-99C1-49DE0D5D10FF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56BC83DF-2546-43A5-873C-C4F9DA953151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73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A45A254-FB49-4D91-B9CD-FAEE532034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4" name="Conector reto 73">
                  <a:extLst>
                    <a:ext uri="{FF2B5EF4-FFF2-40B4-BE49-F238E27FC236}">
                      <a16:creationId xmlns:a16="http://schemas.microsoft.com/office/drawing/2014/main" id="{F55AFD93-D587-4634-9C92-583960495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0DE2E57D-08B8-408E-B877-38135F3FB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756FBB54-F2B3-4A0D-A47C-96A637B76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49419304-0FC7-4DBB-BE83-2246D11E5FCD}"/>
              </a:ext>
            </a:extLst>
          </p:cNvPr>
          <p:cNvGrpSpPr/>
          <p:nvPr/>
        </p:nvGrpSpPr>
        <p:grpSpPr>
          <a:xfrm>
            <a:off x="8662427" y="2555642"/>
            <a:ext cx="1926417" cy="1938638"/>
            <a:chOff x="8662427" y="2555642"/>
            <a:chExt cx="1926417" cy="1938638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1F46632B-408D-446A-9ACB-5953A3665E9D}"/>
                </a:ext>
              </a:extLst>
            </p:cNvPr>
            <p:cNvSpPr/>
            <p:nvPr/>
          </p:nvSpPr>
          <p:spPr>
            <a:xfrm>
              <a:off x="8662427" y="2555642"/>
              <a:ext cx="1926417" cy="1938638"/>
            </a:xfrm>
            <a:prstGeom prst="ellipse">
              <a:avLst/>
            </a:prstGeom>
            <a:solidFill>
              <a:srgbClr val="FDD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9" name="Imagem 78" descr="Uma imagem contendo objeto&#10;&#10;Descrição gerada com muito alta confiança">
              <a:extLst>
                <a:ext uri="{FF2B5EF4-FFF2-40B4-BE49-F238E27FC236}">
                  <a16:creationId xmlns:a16="http://schemas.microsoft.com/office/drawing/2014/main" id="{2F589AED-9451-4A97-8AE4-27CDF6BA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821" y="2840631"/>
              <a:ext cx="1349874" cy="1356111"/>
            </a:xfrm>
            <a:prstGeom prst="rect">
              <a:avLst/>
            </a:prstGeom>
          </p:spPr>
        </p:pic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4F66DE37-74C3-4509-979C-77A409EB02A5}"/>
              </a:ext>
            </a:extLst>
          </p:cNvPr>
          <p:cNvGrpSpPr/>
          <p:nvPr/>
        </p:nvGrpSpPr>
        <p:grpSpPr>
          <a:xfrm>
            <a:off x="5199525" y="2567861"/>
            <a:ext cx="1885848" cy="1926419"/>
            <a:chOff x="5158955" y="2567861"/>
            <a:chExt cx="1926418" cy="1926419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90852CC-F778-447E-BFB2-517390208932}"/>
                </a:ext>
              </a:extLst>
            </p:cNvPr>
            <p:cNvSpPr/>
            <p:nvPr/>
          </p:nvSpPr>
          <p:spPr>
            <a:xfrm>
              <a:off x="5158955" y="2567861"/>
              <a:ext cx="1926418" cy="1926419"/>
            </a:xfrm>
            <a:prstGeom prst="ellipse">
              <a:avLst/>
            </a:prstGeom>
            <a:solidFill>
              <a:srgbClr val="54C0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4DBE335D-628A-4B14-8EC0-C23CB890D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430" y="2805436"/>
              <a:ext cx="1299767" cy="1362613"/>
            </a:xfrm>
            <a:prstGeom prst="rect">
              <a:avLst/>
            </a:prstGeom>
          </p:spPr>
        </p:pic>
      </p:grpSp>
      <p:pic>
        <p:nvPicPr>
          <p:cNvPr id="83" name="Imagem 82">
            <a:extLst>
              <a:ext uri="{FF2B5EF4-FFF2-40B4-BE49-F238E27FC236}">
                <a16:creationId xmlns:a16="http://schemas.microsoft.com/office/drawing/2014/main" id="{DC08CE41-DC43-412E-8253-B64F592D5E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8" t="3218" r="2692" b="3891"/>
          <a:stretch/>
        </p:blipFill>
        <p:spPr>
          <a:xfrm>
            <a:off x="1705103" y="2567861"/>
            <a:ext cx="1893818" cy="19027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830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D7D70B-FE9B-4876-9B7F-8F8F0C404A6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&lt;Navegabilidade/&gt;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3B53A6-E275-4E96-9670-62C90378EE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43" name="Imagem 42" descr="Uma imagem contendo texto, mapa&#10;&#10;Descrição gerada com alta confiança">
            <a:extLst>
              <a:ext uri="{FF2B5EF4-FFF2-40B4-BE49-F238E27FC236}">
                <a16:creationId xmlns:a16="http://schemas.microsoft.com/office/drawing/2014/main" id="{9DA0253C-CC85-425D-810D-31DA09B9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81" y="871850"/>
            <a:ext cx="8178800" cy="60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30" y="2756508"/>
            <a:ext cx="966774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&lt;Histórico sumarizado/&gt;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1752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66F92D7-2FD5-47B2-8759-BD7AF052C622}"/>
              </a:ext>
            </a:extLst>
          </p:cNvPr>
          <p:cNvGrpSpPr/>
          <p:nvPr/>
        </p:nvGrpSpPr>
        <p:grpSpPr>
          <a:xfrm>
            <a:off x="2632248" y="1745197"/>
            <a:ext cx="1546655" cy="1328987"/>
            <a:chOff x="2490601" y="2395780"/>
            <a:chExt cx="1546655" cy="1328987"/>
          </a:xfrm>
        </p:grpSpPr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F0DA383-F070-433F-92F0-CC843207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601" y="2395780"/>
              <a:ext cx="689699" cy="689699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E9F9FB51-FBA0-4E28-8C89-93185B16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557" y="2395780"/>
              <a:ext cx="689699" cy="689699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03C03B3B-1577-4024-B5CB-058F466E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943" y="3035068"/>
              <a:ext cx="689699" cy="689699"/>
            </a:xfrm>
            <a:prstGeom prst="rect">
              <a:avLst/>
            </a:prstGeom>
          </p:spPr>
        </p:pic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782C0907-FC07-4C50-8EB0-AB497106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7" y="539608"/>
            <a:ext cx="1491415" cy="14914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100" y="246990"/>
            <a:ext cx="5975797" cy="861005"/>
          </a:xfr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  <a:ea typeface="+mn-ea"/>
                <a:cs typeface="+mn-cs"/>
              </a:rPr>
              <a:t>&lt;Histórico sumarizado/&gt;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F95C65E3-65A0-4EB0-BBBA-379F4763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9" y="2384485"/>
            <a:ext cx="1425075" cy="1425075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0B6BE74-1557-43BD-ABF5-8BA7E0BBC16F}"/>
              </a:ext>
            </a:extLst>
          </p:cNvPr>
          <p:cNvGrpSpPr/>
          <p:nvPr/>
        </p:nvGrpSpPr>
        <p:grpSpPr>
          <a:xfrm>
            <a:off x="5731356" y="3587627"/>
            <a:ext cx="1530999" cy="1317954"/>
            <a:chOff x="2494208" y="2399458"/>
            <a:chExt cx="1530999" cy="1317954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7A1773B-76B1-4102-A1FB-9ED7253C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08" y="2399458"/>
              <a:ext cx="689699" cy="689699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7FB0EE4-D953-4E82-8C15-F057EA0E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508" y="2399458"/>
              <a:ext cx="689699" cy="689699"/>
            </a:xfrm>
            <a:prstGeom prst="rect">
              <a:avLst/>
            </a:prstGeom>
          </p:spPr>
        </p:pic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24C98A4F-C7A4-46A7-AA70-551B69F0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209" y="3027713"/>
              <a:ext cx="689699" cy="689699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EE69A7A-5871-42A2-92D1-530BB075B3A2}"/>
              </a:ext>
            </a:extLst>
          </p:cNvPr>
          <p:cNvGrpSpPr/>
          <p:nvPr/>
        </p:nvGrpSpPr>
        <p:grpSpPr>
          <a:xfrm>
            <a:off x="9095235" y="5459369"/>
            <a:ext cx="1374658" cy="1151641"/>
            <a:chOff x="5852804" y="2432203"/>
            <a:chExt cx="1374658" cy="1151641"/>
          </a:xfrm>
        </p:grpSpPr>
        <p:pic>
          <p:nvPicPr>
            <p:cNvPr id="43" name="Imagem 42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CDEAA457-542C-4581-8EE5-F4E7A209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145" y="3060458"/>
              <a:ext cx="523386" cy="523386"/>
            </a:xfrm>
            <a:prstGeom prst="rect">
              <a:avLst/>
            </a:prstGeom>
          </p:spPr>
        </p:pic>
        <p:pic>
          <p:nvPicPr>
            <p:cNvPr id="44" name="Imagem 43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FD9A6285-35E6-449A-BF52-F00C6274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04" y="2432203"/>
              <a:ext cx="523386" cy="523386"/>
            </a:xfrm>
            <a:prstGeom prst="rect">
              <a:avLst/>
            </a:prstGeom>
          </p:spPr>
        </p:pic>
        <p:pic>
          <p:nvPicPr>
            <p:cNvPr id="45" name="Imagem 44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3A4EF933-BA9E-470B-BF06-B66D0BA6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076" y="2435453"/>
              <a:ext cx="523386" cy="523386"/>
            </a:xfrm>
            <a:prstGeom prst="rect">
              <a:avLst/>
            </a:prstGeom>
          </p:spPr>
        </p:pic>
      </p:grpSp>
      <p:sp>
        <p:nvSpPr>
          <p:cNvPr id="63" name="Arco 62">
            <a:extLst>
              <a:ext uri="{FF2B5EF4-FFF2-40B4-BE49-F238E27FC236}">
                <a16:creationId xmlns:a16="http://schemas.microsoft.com/office/drawing/2014/main" id="{2C16ECF8-B9E5-495A-BD9F-52B9FEBBA658}"/>
              </a:ext>
            </a:extLst>
          </p:cNvPr>
          <p:cNvSpPr/>
          <p:nvPr/>
        </p:nvSpPr>
        <p:spPr>
          <a:xfrm rot="10800000">
            <a:off x="1846170" y="1435070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Arco 63">
            <a:extLst>
              <a:ext uri="{FF2B5EF4-FFF2-40B4-BE49-F238E27FC236}">
                <a16:creationId xmlns:a16="http://schemas.microsoft.com/office/drawing/2014/main" id="{9C68D2B6-7E2C-45EC-A24A-19ED0BEBAF40}"/>
              </a:ext>
            </a:extLst>
          </p:cNvPr>
          <p:cNvSpPr/>
          <p:nvPr/>
        </p:nvSpPr>
        <p:spPr>
          <a:xfrm>
            <a:off x="5193254" y="2813736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00ADAF1E-6F2E-48F4-8BB0-44E83B22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89" y="4320988"/>
            <a:ext cx="1233599" cy="1233599"/>
          </a:xfrm>
          <a:prstGeom prst="rect">
            <a:avLst/>
          </a:prstGeom>
        </p:spPr>
      </p:pic>
      <p:sp>
        <p:nvSpPr>
          <p:cNvPr id="65" name="Arco 64">
            <a:extLst>
              <a:ext uri="{FF2B5EF4-FFF2-40B4-BE49-F238E27FC236}">
                <a16:creationId xmlns:a16="http://schemas.microsoft.com/office/drawing/2014/main" id="{599D1AB7-9053-41A8-B66C-B55F52C73E10}"/>
              </a:ext>
            </a:extLst>
          </p:cNvPr>
          <p:cNvSpPr/>
          <p:nvPr/>
        </p:nvSpPr>
        <p:spPr>
          <a:xfrm rot="10800000">
            <a:off x="8338936" y="5066086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74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756508"/>
            <a:ext cx="1069848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&lt;Implantação do Projeto/&gt;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0710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092" y="5012910"/>
            <a:ext cx="2654418" cy="1240715"/>
            <a:chOff x="3619870" y="3327771"/>
            <a:chExt cx="1904259" cy="930537"/>
          </a:xfrm>
          <a:noFill/>
        </p:grpSpPr>
        <p:sp>
          <p:nvSpPr>
            <p:cNvPr id="1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defPPr>
                <a:defRPr lang="pt-BR"/>
              </a:defPPr>
              <a:lvl1pPr indent="0" algn="ctr" latinLnBrk="1">
                <a:spcBef>
                  <a:spcPct val="20000"/>
                </a:spcBef>
                <a:buFont typeface="Arial" pitchFamily="34" charset="0"/>
                <a:buNone/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Paz </a:t>
              </a:r>
            </a:p>
          </p:txBody>
        </p:sp>
        <p:sp>
          <p:nvSpPr>
            <p:cNvPr id="18" name="Text Placeholder 18"/>
            <p:cNvSpPr txBox="1">
              <a:spLocks/>
            </p:cNvSpPr>
            <p:nvPr/>
          </p:nvSpPr>
          <p:spPr>
            <a:xfrm>
              <a:off x="3619870" y="3980023"/>
              <a:ext cx="1904259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 </a:t>
              </a:r>
              <a:r>
                <a:rPr lang="pt-B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e </a:t>
              </a:r>
            </a:p>
            <a:p>
              <a:pPr marL="0" indent="0" algn="ctr">
                <a:buNone/>
              </a:pPr>
              <a:r>
                <a:rPr lang="pt-B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ScrumMaster</a:t>
              </a: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03620" y="5012913"/>
            <a:ext cx="2379553" cy="1201104"/>
            <a:chOff x="3779910" y="3327771"/>
            <a:chExt cx="1707073" cy="900828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Angelo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0" y="3979019"/>
              <a:ext cx="1707073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80138" y="5012913"/>
            <a:ext cx="2243053" cy="1221576"/>
            <a:chOff x="3754939" y="3327771"/>
            <a:chExt cx="1609149" cy="916182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Sayuri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54939" y="3994373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Gerente de Projetos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e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DBA.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488380" y="5012911"/>
            <a:ext cx="2395651" cy="1201106"/>
            <a:chOff x="3686058" y="3327771"/>
            <a:chExt cx="1718621" cy="900830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Antunes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686058" y="3950316"/>
              <a:ext cx="1718621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93D4F729-D33B-4B4A-AFA7-486D8018F25E}"/>
              </a:ext>
            </a:extLst>
          </p:cNvPr>
          <p:cNvGrpSpPr/>
          <p:nvPr/>
        </p:nvGrpSpPr>
        <p:grpSpPr>
          <a:xfrm>
            <a:off x="5038823" y="5004490"/>
            <a:ext cx="2348247" cy="1193394"/>
            <a:chOff x="3779911" y="3327771"/>
            <a:chExt cx="1684614" cy="895046"/>
          </a:xfrm>
          <a:noFill/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DA0D017E-1FBF-4982-B909-8AF1023A3F4D}"/>
                </a:ext>
              </a:extLst>
            </p:cNvPr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Garcia</a:t>
              </a:r>
            </a:p>
          </p:txBody>
        </p:sp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80CBE3DE-7612-4C99-A91E-D3D3832822F2}"/>
                </a:ext>
              </a:extLst>
            </p:cNvPr>
            <p:cNvSpPr txBox="1">
              <a:spLocks/>
            </p:cNvSpPr>
            <p:nvPr/>
          </p:nvSpPr>
          <p:spPr>
            <a:xfrm>
              <a:off x="3797642" y="3944532"/>
              <a:ext cx="1666883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Gerente de projetos e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CTO. 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Pro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grammer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D3F0512-6DB7-4C3B-AD94-9B885DBC623F}"/>
              </a:ext>
            </a:extLst>
          </p:cNvPr>
          <p:cNvSpPr txBox="1"/>
          <p:nvPr/>
        </p:nvSpPr>
        <p:spPr>
          <a:xfrm>
            <a:off x="5373072" y="1156177"/>
            <a:ext cx="136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99B8FDCD-1A6F-4289-980C-9A8F96A65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31" name="Espaço Reservado para Imagem 30">
            <a:extLst>
              <a:ext uri="{FF2B5EF4-FFF2-40B4-BE49-F238E27FC236}">
                <a16:creationId xmlns:a16="http://schemas.microsoft.com/office/drawing/2014/main" id="{08F95014-1830-4F3D-B3DE-1F382C61E72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6978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0F966BCF-9888-4433-BC5C-B169F8D073C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47" name="Espaço Reservado para Imagem 46">
            <a:extLst>
              <a:ext uri="{FF2B5EF4-FFF2-40B4-BE49-F238E27FC236}">
                <a16:creationId xmlns:a16="http://schemas.microsoft.com/office/drawing/2014/main" id="{45A20E52-CD9A-4405-A510-44E7D0B04ED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</p:pic>
      <p:pic>
        <p:nvPicPr>
          <p:cNvPr id="34" name="Espaço Reservado para Imagem 33">
            <a:extLst>
              <a:ext uri="{FF2B5EF4-FFF2-40B4-BE49-F238E27FC236}">
                <a16:creationId xmlns:a16="http://schemas.microsoft.com/office/drawing/2014/main" id="{E5F83B7B-1292-46DA-BEF1-079CCE5C961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6978"/>
          <a:stretch>
            <a:fillRect/>
          </a:stretch>
        </p:blipFill>
        <p:spPr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BFFDEAF-81B9-4B0B-9C45-26342CD9F776}"/>
              </a:ext>
            </a:extLst>
          </p:cNvPr>
          <p:cNvSpPr txBox="1"/>
          <p:nvPr/>
        </p:nvSpPr>
        <p:spPr>
          <a:xfrm>
            <a:off x="5021980" y="-39865"/>
            <a:ext cx="206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</a:rPr>
              <a:t>Code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3C18CF5-A551-4B3D-9167-D5C756823C65}"/>
              </a:ext>
            </a:extLst>
          </p:cNvPr>
          <p:cNvSpPr txBox="1"/>
          <p:nvPr/>
        </p:nvSpPr>
        <p:spPr>
          <a:xfrm>
            <a:off x="4481152" y="-201444"/>
            <a:ext cx="676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&lt;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96D60F2-C22B-4561-9EB2-F1D5C4E76B30}"/>
              </a:ext>
            </a:extLst>
          </p:cNvPr>
          <p:cNvSpPr txBox="1"/>
          <p:nvPr/>
        </p:nvSpPr>
        <p:spPr>
          <a:xfrm>
            <a:off x="6826559" y="-170387"/>
            <a:ext cx="1221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48257B7-88D6-4543-A7EC-18CC8B1F9F8D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&lt;Manual de uso/&gt;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79C429-8368-4E29-B94E-EFCC83A10B1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FC14AF-A508-4150-8FA6-5756D923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2083" r="2660" b="2029"/>
          <a:stretch/>
        </p:blipFill>
        <p:spPr>
          <a:xfrm>
            <a:off x="739057" y="1367233"/>
            <a:ext cx="2942997" cy="412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0DBCB9-3931-4F1E-B7C5-2C48B71B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2126"/>
          <a:stretch/>
        </p:blipFill>
        <p:spPr>
          <a:xfrm>
            <a:off x="4499453" y="1367233"/>
            <a:ext cx="2942997" cy="412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2C622A-BCB3-4848-BF7F-B1C28E1C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85" y="1367233"/>
            <a:ext cx="2884253" cy="4121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96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48257B7-88D6-4543-A7EC-18CC8B1F9F8D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&lt;Manual de uso/&gt;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79C429-8368-4E29-B94E-EFCC83A10B1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2C622A-BCB3-4848-BF7F-B1C28E1C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25318" r="3318" b="8861"/>
          <a:stretch/>
        </p:blipFill>
        <p:spPr>
          <a:xfrm>
            <a:off x="2856605" y="163964"/>
            <a:ext cx="6478790" cy="6530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516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AC63C96-C7AC-4371-9386-83BFE214A88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4442979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&lt;Atendimento e suporte/&gt;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FF3211-5034-4F79-9135-1CFB44BE578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DD03B8-02BE-49DA-B9F0-84E30BA00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 t="11986" r="8836" b="2490"/>
          <a:stretch/>
        </p:blipFill>
        <p:spPr>
          <a:xfrm>
            <a:off x="1994079" y="707004"/>
            <a:ext cx="8203841" cy="61413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A25D69-050B-4362-B5F0-27533E0B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45" y="2678806"/>
            <a:ext cx="2797925" cy="7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410" y="2756508"/>
            <a:ext cx="563118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&lt;Conclusão/&gt;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0ABB83-8053-4823-8EA1-9CA62F06E9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0080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130" y="2756508"/>
            <a:ext cx="782574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&lt;Visão do Projeto/&gt;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9B25FF-278C-42DD-8205-0B6396FE0102}"/>
              </a:ext>
            </a:extLst>
          </p:cNvPr>
          <p:cNvSpPr txBox="1"/>
          <p:nvPr/>
        </p:nvSpPr>
        <p:spPr>
          <a:xfrm>
            <a:off x="10816318" y="0"/>
            <a:ext cx="676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F797B8-4066-4BF6-A6D6-03718AEF1F88}"/>
              </a:ext>
            </a:extLst>
          </p:cNvPr>
          <p:cNvSpPr txBox="1"/>
          <p:nvPr/>
        </p:nvSpPr>
        <p:spPr>
          <a:xfrm>
            <a:off x="11232912" y="0"/>
            <a:ext cx="959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775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8F7D6-B3DD-4182-92A4-962BDAF2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35" y="206168"/>
            <a:ext cx="2021547" cy="634526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Bebas Neue" panose="020B0606020202050201" pitchFamily="34" charset="0"/>
              </a:rPr>
              <a:t>&lt;Contexto/&gt;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37A201C-E920-479B-9B4A-A188A17F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21" y="1267085"/>
            <a:ext cx="4667358" cy="441319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7902BF6-C9EE-4BF8-8649-D324CA8EF2DC}"/>
              </a:ext>
            </a:extLst>
          </p:cNvPr>
          <p:cNvSpPr/>
          <p:nvPr/>
        </p:nvSpPr>
        <p:spPr>
          <a:xfrm>
            <a:off x="4382727" y="1488912"/>
            <a:ext cx="893697" cy="8829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24A680-AD31-47FE-999D-C666F03285C0}"/>
              </a:ext>
            </a:extLst>
          </p:cNvPr>
          <p:cNvSpPr/>
          <p:nvPr/>
        </p:nvSpPr>
        <p:spPr>
          <a:xfrm>
            <a:off x="7203101" y="1683754"/>
            <a:ext cx="524222" cy="7632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3AD26CE-6CF9-438D-85A3-3CABE9AF0FCD}"/>
              </a:ext>
            </a:extLst>
          </p:cNvPr>
          <p:cNvSpPr/>
          <p:nvPr/>
        </p:nvSpPr>
        <p:spPr>
          <a:xfrm>
            <a:off x="6917841" y="4411011"/>
            <a:ext cx="1094742" cy="113068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3C74FEA-263F-4753-85B4-A807AE2F7FB4}"/>
              </a:ext>
            </a:extLst>
          </p:cNvPr>
          <p:cNvSpPr/>
          <p:nvPr/>
        </p:nvSpPr>
        <p:spPr>
          <a:xfrm>
            <a:off x="4382727" y="4486149"/>
            <a:ext cx="623241" cy="82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8DBA9F-065C-4CF6-A98F-5E6E323FDB65}"/>
              </a:ext>
            </a:extLst>
          </p:cNvPr>
          <p:cNvSpPr txBox="1"/>
          <p:nvPr/>
        </p:nvSpPr>
        <p:spPr>
          <a:xfrm>
            <a:off x="615966" y="1726429"/>
            <a:ext cx="34280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Recente e com Potencial</a:t>
            </a:r>
          </a:p>
        </p:txBody>
      </p:sp>
      <p:sp>
        <p:nvSpPr>
          <p:cNvPr id="26" name="Sinal de Subtração 25">
            <a:extLst>
              <a:ext uri="{FF2B5EF4-FFF2-40B4-BE49-F238E27FC236}">
                <a16:creationId xmlns:a16="http://schemas.microsoft.com/office/drawing/2014/main" id="{6F7BE8F3-0ED2-4C97-9EBF-1A2D07D12144}"/>
              </a:ext>
            </a:extLst>
          </p:cNvPr>
          <p:cNvSpPr/>
          <p:nvPr/>
        </p:nvSpPr>
        <p:spPr>
          <a:xfrm>
            <a:off x="-391577" y="2068518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A0827D3-BEFD-48DB-BE65-9C11CEE80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42" y="1548764"/>
            <a:ext cx="763236" cy="763236"/>
          </a:xfrm>
          <a:prstGeom prst="rect">
            <a:avLst/>
          </a:prstGeom>
        </p:spPr>
      </p:pic>
      <p:sp>
        <p:nvSpPr>
          <p:cNvPr id="31" name="Sinal de Subtração 30">
            <a:extLst>
              <a:ext uri="{FF2B5EF4-FFF2-40B4-BE49-F238E27FC236}">
                <a16:creationId xmlns:a16="http://schemas.microsoft.com/office/drawing/2014/main" id="{BBAA270B-1B8D-46A3-BFBA-CC9F370B3262}"/>
              </a:ext>
            </a:extLst>
          </p:cNvPr>
          <p:cNvSpPr/>
          <p:nvPr/>
        </p:nvSpPr>
        <p:spPr>
          <a:xfrm>
            <a:off x="-7358" y="5389120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966FC09-EA73-440B-9CB7-42AD701C4781}"/>
              </a:ext>
            </a:extLst>
          </p:cNvPr>
          <p:cNvSpPr txBox="1"/>
          <p:nvPr/>
        </p:nvSpPr>
        <p:spPr>
          <a:xfrm>
            <a:off x="829229" y="4644191"/>
            <a:ext cx="33373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BNDES 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ABINC e </a:t>
            </a:r>
            <a:r>
              <a:rPr lang="pt-BR" sz="2600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LoRa</a:t>
            </a:r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aliance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5E3AB6C-F216-4C39-AF4A-EDFAA792D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11" y="4521335"/>
            <a:ext cx="826576" cy="826576"/>
          </a:xfrm>
          <a:prstGeom prst="rect">
            <a:avLst/>
          </a:prstGeom>
        </p:spPr>
      </p:pic>
      <p:sp>
        <p:nvSpPr>
          <p:cNvPr id="37" name="Sinal de Subtração 36">
            <a:extLst>
              <a:ext uri="{FF2B5EF4-FFF2-40B4-BE49-F238E27FC236}">
                <a16:creationId xmlns:a16="http://schemas.microsoft.com/office/drawing/2014/main" id="{158107BD-909E-42B2-B816-AF5CF6D9C979}"/>
              </a:ext>
            </a:extLst>
          </p:cNvPr>
          <p:cNvSpPr/>
          <p:nvPr/>
        </p:nvSpPr>
        <p:spPr>
          <a:xfrm>
            <a:off x="7140482" y="2312000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C7433E7-9F3B-438E-AA61-FD96DC68DC64}"/>
              </a:ext>
            </a:extLst>
          </p:cNvPr>
          <p:cNvSpPr txBox="1"/>
          <p:nvPr/>
        </p:nvSpPr>
        <p:spPr>
          <a:xfrm>
            <a:off x="8105691" y="1762588"/>
            <a:ext cx="3894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8 bilhões em 2018 no Brasil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</p:txBody>
      </p:sp>
      <p:sp>
        <p:nvSpPr>
          <p:cNvPr id="41" name="Sinal de Subtração 40">
            <a:extLst>
              <a:ext uri="{FF2B5EF4-FFF2-40B4-BE49-F238E27FC236}">
                <a16:creationId xmlns:a16="http://schemas.microsoft.com/office/drawing/2014/main" id="{97473F7B-71E2-4BB8-A4E6-7B2B57DC4296}"/>
              </a:ext>
            </a:extLst>
          </p:cNvPr>
          <p:cNvSpPr/>
          <p:nvPr/>
        </p:nvSpPr>
        <p:spPr>
          <a:xfrm>
            <a:off x="7347610" y="5095412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DADAC963-E4C4-44F3-B1FE-46F08BF0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28" y="1767411"/>
            <a:ext cx="595922" cy="59592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0D35081-0A86-4A3A-9D0B-A1130D4A647B}"/>
              </a:ext>
            </a:extLst>
          </p:cNvPr>
          <p:cNvSpPr txBox="1"/>
          <p:nvPr/>
        </p:nvSpPr>
        <p:spPr>
          <a:xfrm>
            <a:off x="8129124" y="4385959"/>
            <a:ext cx="37330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4 a 11 trilhões em 2025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50 a 200 bilhões no Brasil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AE6B5B-CFD5-421E-BED7-6296C8E28128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E0C1E87A-8BC9-4CF6-B10E-84940750B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2" y="4644191"/>
            <a:ext cx="808798" cy="8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1F5E0270-1223-4E5D-9E31-2714BB47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55" y="2145767"/>
            <a:ext cx="2560320" cy="2560320"/>
          </a:xfrm>
          <a:prstGeom prst="rect">
            <a:avLst/>
          </a:prstGeom>
        </p:spPr>
      </p:pic>
      <p:pic>
        <p:nvPicPr>
          <p:cNvPr id="13" name="Imagem 12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9C4D8D09-8C1D-44BE-A7F9-4CBE781A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2" y="2145767"/>
            <a:ext cx="2560320" cy="256032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2CDECCB-9AF2-405F-8528-B91221B3E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69" y="2060690"/>
            <a:ext cx="2632931" cy="26329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8DAA0A-A763-4F50-802D-B3A2BCD8A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0" y="2468241"/>
            <a:ext cx="2560320" cy="181782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0F3A662-5FDB-40A8-AF2A-D76962FA043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192129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2800" dirty="0">
                <a:latin typeface="Bebas Neue" panose="020B0606020202050201" pitchFamily="34" charset="0"/>
              </a:rPr>
              <a:t>&lt;Avicultura/&gt;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80DA3A-77FA-491A-8F9A-90BEF3B7135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6600" dirty="0"/>
              <a:t>&lt;/&gt;</a:t>
            </a:r>
            <a:endParaRPr lang="pt-BR" sz="6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FC12B9-744F-4931-B22C-F97AB9CC1C30}"/>
              </a:ext>
            </a:extLst>
          </p:cNvPr>
          <p:cNvSpPr txBox="1"/>
          <p:nvPr/>
        </p:nvSpPr>
        <p:spPr>
          <a:xfrm>
            <a:off x="141668" y="5284114"/>
            <a:ext cx="29173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O Brasil é o segundo maior produtor e o maior exportador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B01EDE-304F-49CB-821B-EFCA8F778764}"/>
              </a:ext>
            </a:extLst>
          </p:cNvPr>
          <p:cNvSpPr txBox="1"/>
          <p:nvPr/>
        </p:nvSpPr>
        <p:spPr>
          <a:xfrm>
            <a:off x="3155281" y="5284114"/>
            <a:ext cx="2917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Mercado em crescimento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4963DA-7572-4EE6-BEF3-1752798DEEAF}"/>
              </a:ext>
            </a:extLst>
          </p:cNvPr>
          <p:cNvSpPr txBox="1"/>
          <p:nvPr/>
        </p:nvSpPr>
        <p:spPr>
          <a:xfrm>
            <a:off x="6055951" y="5287889"/>
            <a:ext cx="2917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Extrema aderência a 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6C3BE7-D3AE-4C9D-B7A2-B44B7F54FD31}"/>
              </a:ext>
            </a:extLst>
          </p:cNvPr>
          <p:cNvSpPr txBox="1"/>
          <p:nvPr/>
        </p:nvSpPr>
        <p:spPr>
          <a:xfrm>
            <a:off x="9098307" y="5284114"/>
            <a:ext cx="2917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Perca de produção</a:t>
            </a:r>
          </a:p>
        </p:txBody>
      </p:sp>
    </p:spTree>
    <p:extLst>
      <p:ext uri="{BB962C8B-B14F-4D97-AF65-F5344CB8AC3E}">
        <p14:creationId xmlns:p14="http://schemas.microsoft.com/office/powerpoint/2010/main" val="19469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B4EB5314-8BBA-4607-92ED-8F320894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60" y="4881594"/>
            <a:ext cx="1615485" cy="16154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BCDB69E-9751-4071-936D-62D874416751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&lt;Projeto/&gt;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79226D-4EC6-4515-A8CF-8A0A1018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0721" r="24397" b="14792"/>
          <a:stretch/>
        </p:blipFill>
        <p:spPr>
          <a:xfrm>
            <a:off x="4574696" y="1103121"/>
            <a:ext cx="3042607" cy="377847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83FA91-3CAD-44D0-BF0E-89056C651F99}"/>
              </a:ext>
            </a:extLst>
          </p:cNvPr>
          <p:cNvSpPr txBox="1"/>
          <p:nvPr/>
        </p:nvSpPr>
        <p:spPr>
          <a:xfrm>
            <a:off x="2122691" y="5508657"/>
            <a:ext cx="79466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Sistema de monitoramento de temperatura em chocadeiras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FED6B3-85BE-46FD-82A5-09FDF9F80B3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9704B1-574E-4D1E-89D0-DAFEDA9E3A66}"/>
              </a:ext>
            </a:extLst>
          </p:cNvPr>
          <p:cNvSpPr/>
          <p:nvPr/>
        </p:nvSpPr>
        <p:spPr>
          <a:xfrm>
            <a:off x="1231900" y="2811841"/>
            <a:ext cx="927100" cy="11378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BC8E227-9F68-4055-A58A-7DEF80432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" y="4631265"/>
            <a:ext cx="1754783" cy="1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756508"/>
            <a:ext cx="1099566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&lt;Planejamento do projeto/&gt;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7A22CA-6A14-4590-B0C5-C0C411579AA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20629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6BD50A5-774D-4183-8B43-0387BC7E3200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520806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&lt;Governança e gestão do projeto/&gt;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E54B16-9D15-43A0-B7AA-8536FD64F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7102" r="10498" b="17838"/>
          <a:stretch/>
        </p:blipFill>
        <p:spPr>
          <a:xfrm>
            <a:off x="6096000" y="4593362"/>
            <a:ext cx="6096000" cy="18624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ACE539-7FB8-49CF-8132-81E73391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68" y="2264638"/>
            <a:ext cx="4846264" cy="232872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C8A07D0-128D-4454-BFDA-7F5FE0DA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0" y="922595"/>
            <a:ext cx="4846264" cy="13420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CF8906-31CB-4B5D-8EE8-8BE31CB9EFED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27354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6BD50A5-774D-4183-8B43-0387BC7E3200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520806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&lt;Governança e gestão do projeto/&gt;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CF8906-31CB-4B5D-8EE8-8BE31CB9EFED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C7E134C-C586-418D-829E-25B30F2C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579" y="677493"/>
            <a:ext cx="3398842" cy="861005"/>
          </a:xfr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  <a:ea typeface="+mn-ea"/>
                <a:cs typeface="+mn-cs"/>
              </a:rPr>
              <a:t>&lt;Requisitos/&gt;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6ABB4-D9BA-43A4-894F-1FAF38197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79" y="2209800"/>
            <a:ext cx="2438400" cy="2438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72BA744-88CB-4518-A41D-CE72AD880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1" y="2411939"/>
            <a:ext cx="2334485" cy="233448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374F9B-7088-4C60-8D45-B924ED3D5ED4}"/>
              </a:ext>
            </a:extLst>
          </p:cNvPr>
          <p:cNvSpPr txBox="1"/>
          <p:nvPr/>
        </p:nvSpPr>
        <p:spPr>
          <a:xfrm>
            <a:off x="1832616" y="4887008"/>
            <a:ext cx="1317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RF-001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A0AD7A-B845-4745-B5D3-58AB1D75E7F9}"/>
              </a:ext>
            </a:extLst>
          </p:cNvPr>
          <p:cNvSpPr txBox="1"/>
          <p:nvPr/>
        </p:nvSpPr>
        <p:spPr>
          <a:xfrm>
            <a:off x="5453204" y="4887008"/>
            <a:ext cx="1500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RNF-005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FFADDC-FDC9-446D-BA16-910E5A66B5CC}"/>
              </a:ext>
            </a:extLst>
          </p:cNvPr>
          <p:cNvSpPr txBox="1"/>
          <p:nvPr/>
        </p:nvSpPr>
        <p:spPr>
          <a:xfrm>
            <a:off x="9041459" y="4952937"/>
            <a:ext cx="1317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RF-024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2567B7E-3E09-4626-AD1B-D6B5047C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98" y="2395133"/>
            <a:ext cx="2557804" cy="25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1945</TotalTime>
  <Words>317</Words>
  <Application>Microsoft Office PowerPoint</Application>
  <PresentationFormat>Widescreen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Bebas Neue</vt:lpstr>
      <vt:lpstr>맑은 고딕</vt:lpstr>
      <vt:lpstr>Dubai Light</vt:lpstr>
      <vt:lpstr>Calibri</vt:lpstr>
      <vt:lpstr>Arial</vt:lpstr>
      <vt:lpstr>Calibri Light</vt:lpstr>
      <vt:lpstr>Tema do Office</vt:lpstr>
      <vt:lpstr>Apresentação do PowerPoint</vt:lpstr>
      <vt:lpstr>Apresentação do PowerPoint</vt:lpstr>
      <vt:lpstr>&lt;Visão do Projeto/&gt;</vt:lpstr>
      <vt:lpstr>&lt;Contexto/&gt;</vt:lpstr>
      <vt:lpstr>Apresentação do PowerPoint</vt:lpstr>
      <vt:lpstr>Apresentação do PowerPoint</vt:lpstr>
      <vt:lpstr>&lt;Planejamento do projeto/&gt;</vt:lpstr>
      <vt:lpstr>Apresentação do PowerPoint</vt:lpstr>
      <vt:lpstr>&lt;Requisitos/&gt;</vt:lpstr>
      <vt:lpstr>Apresentação do PowerPoint</vt:lpstr>
      <vt:lpstr>&lt;Desenvolvimento Do projeto/&gt;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&lt;Histórico sumarizado/&gt;</vt:lpstr>
      <vt:lpstr>&lt;Histórico sumarizado/&gt;</vt:lpstr>
      <vt:lpstr>&lt;Implantação do Projeto/&gt;</vt:lpstr>
      <vt:lpstr>Apresentação do PowerPoint</vt:lpstr>
      <vt:lpstr>Apresentação do PowerPoint</vt:lpstr>
      <vt:lpstr>Apresentação do PowerPoint</vt:lpstr>
      <vt:lpstr>&lt;Conclusão/&gt;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ANTUNES CAMPOS</dc:creator>
  <cp:lastModifiedBy>LUCAS ANTUNES CAMPOS</cp:lastModifiedBy>
  <cp:revision>135</cp:revision>
  <dcterms:created xsi:type="dcterms:W3CDTF">2018-05-23T15:49:41Z</dcterms:created>
  <dcterms:modified xsi:type="dcterms:W3CDTF">2018-06-21T15:59:18Z</dcterms:modified>
</cp:coreProperties>
</file>